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87" r:id="rId5"/>
    <p:sldId id="327" r:id="rId6"/>
    <p:sldId id="302" r:id="rId7"/>
    <p:sldId id="303" r:id="rId8"/>
    <p:sldId id="304" r:id="rId9"/>
    <p:sldId id="319" r:id="rId10"/>
    <p:sldId id="318" r:id="rId11"/>
    <p:sldId id="313" r:id="rId12"/>
    <p:sldId id="311" r:id="rId13"/>
    <p:sldId id="324" r:id="rId14"/>
    <p:sldId id="310" r:id="rId15"/>
    <p:sldId id="312" r:id="rId16"/>
    <p:sldId id="308" r:id="rId17"/>
    <p:sldId id="309" r:id="rId18"/>
    <p:sldId id="314" r:id="rId19"/>
    <p:sldId id="315" r:id="rId20"/>
    <p:sldId id="316" r:id="rId21"/>
    <p:sldId id="317" r:id="rId22"/>
    <p:sldId id="320" r:id="rId23"/>
    <p:sldId id="321" r:id="rId24"/>
    <p:sldId id="322" r:id="rId25"/>
    <p:sldId id="323" r:id="rId26"/>
    <p:sldId id="325" r:id="rId27"/>
    <p:sldId id="32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62AC0-11FA-694E-A26E-411FDB626BA7}" v="68" dt="2024-04-22T14:08:10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60"/>
    <p:restoredTop sz="82857"/>
  </p:normalViewPr>
  <p:slideViewPr>
    <p:cSldViewPr snapToGrid="0">
      <p:cViewPr varScale="1">
        <p:scale>
          <a:sx n="105" d="100"/>
          <a:sy n="105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ledo Delgado, Vanessa" userId="S::vrobledodelgado@uiowa.edu::ddc8f397-8728-4c38-9bd9-c60bfbee3443" providerId="AD" clId="Web-{278B8C06-F7B3-44A9-B8AF-D70528297DB1}"/>
    <pc:docChg chg="modSld">
      <pc:chgData name="Robledo Delgado, Vanessa" userId="S::vrobledodelgado@uiowa.edu::ddc8f397-8728-4c38-9bd9-c60bfbee3443" providerId="AD" clId="Web-{278B8C06-F7B3-44A9-B8AF-D70528297DB1}" dt="2024-03-04T14:28:56.809" v="135" actId="20577"/>
      <pc:docMkLst>
        <pc:docMk/>
      </pc:docMkLst>
      <pc:sldChg chg="modSp">
        <pc:chgData name="Robledo Delgado, Vanessa" userId="S::vrobledodelgado@uiowa.edu::ddc8f397-8728-4c38-9bd9-c60bfbee3443" providerId="AD" clId="Web-{278B8C06-F7B3-44A9-B8AF-D70528297DB1}" dt="2024-03-04T14:25:08.630" v="29" actId="20577"/>
        <pc:sldMkLst>
          <pc:docMk/>
          <pc:sldMk cId="2951194185" sldId="293"/>
        </pc:sldMkLst>
        <pc:spChg chg="mod">
          <ac:chgData name="Robledo Delgado, Vanessa" userId="S::vrobledodelgado@uiowa.edu::ddc8f397-8728-4c38-9bd9-c60bfbee3443" providerId="AD" clId="Web-{278B8C06-F7B3-44A9-B8AF-D70528297DB1}" dt="2024-03-04T14:25:08.630" v="29" actId="20577"/>
          <ac:spMkLst>
            <pc:docMk/>
            <pc:sldMk cId="2951194185" sldId="293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278B8C06-F7B3-44A9-B8AF-D70528297DB1}" dt="2024-03-04T14:28:56.809" v="135" actId="20577"/>
        <pc:sldMkLst>
          <pc:docMk/>
          <pc:sldMk cId="3506942172" sldId="294"/>
        </pc:sldMkLst>
        <pc:spChg chg="mod">
          <ac:chgData name="Robledo Delgado, Vanessa" userId="S::vrobledodelgado@uiowa.edu::ddc8f397-8728-4c38-9bd9-c60bfbee3443" providerId="AD" clId="Web-{278B8C06-F7B3-44A9-B8AF-D70528297DB1}" dt="2024-03-04T14:28:56.809" v="135" actId="20577"/>
          <ac:spMkLst>
            <pc:docMk/>
            <pc:sldMk cId="3506942172" sldId="294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B4AACCA3-63F3-4780-9911-7123FC1E4D94}"/>
    <pc:docChg chg="modSld">
      <pc:chgData name="Robledo Delgado, Vanessa" userId="S::vrobledodelgado@uiowa.edu::ddc8f397-8728-4c38-9bd9-c60bfbee3443" providerId="AD" clId="Web-{B4AACCA3-63F3-4780-9911-7123FC1E4D94}" dt="2024-02-23T13:48:43.603" v="28" actId="20577"/>
      <pc:docMkLst>
        <pc:docMk/>
      </pc:docMkLst>
      <pc:sldChg chg="modSp">
        <pc:chgData name="Robledo Delgado, Vanessa" userId="S::vrobledodelgado@uiowa.edu::ddc8f397-8728-4c38-9bd9-c60bfbee3443" providerId="AD" clId="Web-{B4AACCA3-63F3-4780-9911-7123FC1E4D94}" dt="2024-02-23T13:48:43.603" v="28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B4AACCA3-63F3-4780-9911-7123FC1E4D94}" dt="2024-02-23T13:48:43.603" v="28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BBE042A-A70E-4CDB-9F85-4D716E2A56FF}"/>
    <pc:docChg chg="modSld">
      <pc:chgData name="Robledo Delgado, Vanessa" userId="S::vrobledodelgado@uiowa.edu::ddc8f397-8728-4c38-9bd9-c60bfbee3443" providerId="AD" clId="Web-{0BBE042A-A70E-4CDB-9F85-4D716E2A56FF}" dt="2024-04-02T13:15:04.812" v="2"/>
      <pc:docMkLst>
        <pc:docMk/>
      </pc:docMkLst>
      <pc:sldChg chg="modSp">
        <pc:chgData name="Robledo Delgado, Vanessa" userId="S::vrobledodelgado@uiowa.edu::ddc8f397-8728-4c38-9bd9-c60bfbee3443" providerId="AD" clId="Web-{0BBE042A-A70E-4CDB-9F85-4D716E2A56FF}" dt="2024-04-02T13:15:04.812" v="2"/>
        <pc:sldMkLst>
          <pc:docMk/>
          <pc:sldMk cId="2898537651" sldId="303"/>
        </pc:sldMkLst>
        <pc:spChg chg="mod">
          <ac:chgData name="Robledo Delgado, Vanessa" userId="S::vrobledodelgado@uiowa.edu::ddc8f397-8728-4c38-9bd9-c60bfbee3443" providerId="AD" clId="Web-{0BBE042A-A70E-4CDB-9F85-4D716E2A56FF}" dt="2024-04-02T13:15:04.812" v="2"/>
          <ac:spMkLst>
            <pc:docMk/>
            <pc:sldMk cId="2898537651" sldId="303"/>
            <ac:spMk id="29" creationId="{DA870DF3-6DEE-EAAF-DB9B-5696D2DF47C5}"/>
          </ac:spMkLst>
        </pc:spChg>
      </pc:sldChg>
      <pc:sldChg chg="modSp">
        <pc:chgData name="Robledo Delgado, Vanessa" userId="S::vrobledodelgado@uiowa.edu::ddc8f397-8728-4c38-9bd9-c60bfbee3443" providerId="AD" clId="Web-{0BBE042A-A70E-4CDB-9F85-4D716E2A56FF}" dt="2024-04-02T13:14:54.718" v="1" actId="14100"/>
        <pc:sldMkLst>
          <pc:docMk/>
          <pc:sldMk cId="4210923099" sldId="305"/>
        </pc:sldMkLst>
        <pc:spChg chg="mod">
          <ac:chgData name="Robledo Delgado, Vanessa" userId="S::vrobledodelgado@uiowa.edu::ddc8f397-8728-4c38-9bd9-c60bfbee3443" providerId="AD" clId="Web-{0BBE042A-A70E-4CDB-9F85-4D716E2A56FF}" dt="2024-04-02T13:14:54.718" v="1" actId="14100"/>
          <ac:spMkLst>
            <pc:docMk/>
            <pc:sldMk cId="4210923099" sldId="305"/>
            <ac:spMk id="29" creationId="{DA870DF3-6DEE-EAAF-DB9B-5696D2DF47C5}"/>
          </ac:spMkLst>
        </pc:spChg>
      </pc:sldChg>
    </pc:docChg>
  </pc:docChgLst>
  <pc:docChgLst>
    <pc:chgData name="Robledo Delgado, Vanessa" userId="S::vrobledodelgado@uiowa.edu::ddc8f397-8728-4c38-9bd9-c60bfbee3443" providerId="AD" clId="Web-{C7FAC54C-E601-4427-B676-6DA42018D75E}"/>
    <pc:docChg chg="modSld">
      <pc:chgData name="Robledo Delgado, Vanessa" userId="S::vrobledodelgado@uiowa.edu::ddc8f397-8728-4c38-9bd9-c60bfbee3443" providerId="AD" clId="Web-{C7FAC54C-E601-4427-B676-6DA42018D75E}" dt="2024-03-13T16:34:15.969" v="24" actId="20577"/>
      <pc:docMkLst>
        <pc:docMk/>
      </pc:docMkLst>
      <pc:sldChg chg="modSp">
        <pc:chgData name="Robledo Delgado, Vanessa" userId="S::vrobledodelgado@uiowa.edu::ddc8f397-8728-4c38-9bd9-c60bfbee3443" providerId="AD" clId="Web-{C7FAC54C-E601-4427-B676-6DA42018D75E}" dt="2024-03-13T16:34:15.969" v="24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C7FAC54C-E601-4427-B676-6DA42018D75E}" dt="2024-03-13T16:34:15.969" v="24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897B340-521D-4CF2-B5F8-A5C56A5169D4}"/>
    <pc:docChg chg="addSld delSld modSld sldOrd">
      <pc:chgData name="Robledo Delgado, Vanessa" userId="S::vrobledodelgado@uiowa.edu::ddc8f397-8728-4c38-9bd9-c60bfbee3443" providerId="AD" clId="Web-{0897B340-521D-4CF2-B5F8-A5C56A5169D4}" dt="2024-04-02T10:30:44.117" v="1196"/>
      <pc:docMkLst>
        <pc:docMk/>
      </pc:docMkLst>
      <pc:sldChg chg="del">
        <pc:chgData name="Robledo Delgado, Vanessa" userId="S::vrobledodelgado@uiowa.edu::ddc8f397-8728-4c38-9bd9-c60bfbee3443" providerId="AD" clId="Web-{0897B340-521D-4CF2-B5F8-A5C56A5169D4}" dt="2024-04-02T05:31:51.779" v="291"/>
        <pc:sldMkLst>
          <pc:docMk/>
          <pc:sldMk cId="1831623807" sldId="290"/>
        </pc:sldMkLst>
      </pc:sldChg>
      <pc:sldChg chg="del">
        <pc:chgData name="Robledo Delgado, Vanessa" userId="S::vrobledodelgado@uiowa.edu::ddc8f397-8728-4c38-9bd9-c60bfbee3443" providerId="AD" clId="Web-{0897B340-521D-4CF2-B5F8-A5C56A5169D4}" dt="2024-04-02T05:32:00.185" v="292"/>
        <pc:sldMkLst>
          <pc:docMk/>
          <pc:sldMk cId="2250607120" sldId="291"/>
        </pc:sldMkLst>
      </pc:sldChg>
      <pc:sldChg chg="add del">
        <pc:chgData name="Robledo Delgado, Vanessa" userId="S::vrobledodelgado@uiowa.edu::ddc8f397-8728-4c38-9bd9-c60bfbee3443" providerId="AD" clId="Web-{0897B340-521D-4CF2-B5F8-A5C56A5169D4}" dt="2024-04-02T05:58:17.300" v="1003"/>
        <pc:sldMkLst>
          <pc:docMk/>
          <pc:sldMk cId="2089836992" sldId="299"/>
        </pc:sldMkLst>
      </pc:sldChg>
      <pc:sldChg chg="delSp del">
        <pc:chgData name="Robledo Delgado, Vanessa" userId="S::vrobledodelgado@uiowa.edu::ddc8f397-8728-4c38-9bd9-c60bfbee3443" providerId="AD" clId="Web-{0897B340-521D-4CF2-B5F8-A5C56A5169D4}" dt="2024-04-02T05:54:55.495" v="931"/>
        <pc:sldMkLst>
          <pc:docMk/>
          <pc:sldMk cId="421006862" sldId="300"/>
        </pc:sldMkLst>
        <pc:picChg chg="del">
          <ac:chgData name="Robledo Delgado, Vanessa" userId="S::vrobledodelgado@uiowa.edu::ddc8f397-8728-4c38-9bd9-c60bfbee3443" providerId="AD" clId="Web-{0897B340-521D-4CF2-B5F8-A5C56A5169D4}" dt="2024-04-02T05:50:59.595" v="816"/>
          <ac:picMkLst>
            <pc:docMk/>
            <pc:sldMk cId="421006862" sldId="300"/>
            <ac:picMk id="6" creationId="{05D128CB-8BC4-CB23-A56B-7F3C06678686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33:57.752" v="316"/>
          <ac:picMkLst>
            <pc:docMk/>
            <pc:sldMk cId="421006862" sldId="300"/>
            <ac:picMk id="7" creationId="{4E818A40-9100-E843-6D15-4F70774B13B3}"/>
          </ac:picMkLst>
        </pc:picChg>
      </pc:sldChg>
      <pc:sldChg chg="modSp">
        <pc:chgData name="Robledo Delgado, Vanessa" userId="S::vrobledodelgado@uiowa.edu::ddc8f397-8728-4c38-9bd9-c60bfbee3443" providerId="AD" clId="Web-{0897B340-521D-4CF2-B5F8-A5C56A5169D4}" dt="2024-04-02T05:58:47.818" v="1007" actId="20577"/>
        <pc:sldMkLst>
          <pc:docMk/>
          <pc:sldMk cId="3848366146" sldId="302"/>
        </pc:sldMkLst>
        <pc:spChg chg="mod">
          <ac:chgData name="Robledo Delgado, Vanessa" userId="S::vrobledodelgado@uiowa.edu::ddc8f397-8728-4c38-9bd9-c60bfbee3443" providerId="AD" clId="Web-{0897B340-521D-4CF2-B5F8-A5C56A5169D4}" dt="2024-04-02T05:32:32.546" v="296" actId="1076"/>
          <ac:spMkLst>
            <pc:docMk/>
            <pc:sldMk cId="3848366146" sldId="302"/>
            <ac:spMk id="2" creationId="{7960638C-3DC3-1EBE-F7E9-D18FBA4697BE}"/>
          </ac:spMkLst>
        </pc:spChg>
        <pc:spChg chg="mod">
          <ac:chgData name="Robledo Delgado, Vanessa" userId="S::vrobledodelgado@uiowa.edu::ddc8f397-8728-4c38-9bd9-c60bfbee3443" providerId="AD" clId="Web-{0897B340-521D-4CF2-B5F8-A5C56A5169D4}" dt="2024-04-02T05:58:47.818" v="1007" actId="20577"/>
          <ac:spMkLst>
            <pc:docMk/>
            <pc:sldMk cId="3848366146" sldId="302"/>
            <ac:spMk id="29" creationId="{DA870DF3-6DEE-EAAF-DB9B-5696D2DF47C5}"/>
          </ac:spMkLst>
        </pc:spChg>
      </pc:sldChg>
      <pc:sldChg chg="addSp delSp modSp add mod replId setBg modNotes">
        <pc:chgData name="Robledo Delgado, Vanessa" userId="S::vrobledodelgado@uiowa.edu::ddc8f397-8728-4c38-9bd9-c60bfbee3443" providerId="AD" clId="Web-{0897B340-521D-4CF2-B5F8-A5C56A5169D4}" dt="2024-04-02T10:25:26.417" v="1070" actId="20577"/>
        <pc:sldMkLst>
          <pc:docMk/>
          <pc:sldMk cId="2898537651" sldId="303"/>
        </pc:sldMkLst>
        <pc:spChg chg="mod">
          <ac:chgData name="Robledo Delgado, Vanessa" userId="S::vrobledodelgado@uiowa.edu::ddc8f397-8728-4c38-9bd9-c60bfbee3443" providerId="AD" clId="Web-{0897B340-521D-4CF2-B5F8-A5C56A5169D4}" dt="2024-04-02T05:58:37.287" v="1006" actId="1076"/>
          <ac:spMkLst>
            <pc:docMk/>
            <pc:sldMk cId="2898537651" sldId="303"/>
            <ac:spMk id="2" creationId="{7960638C-3DC3-1EBE-F7E9-D18FBA4697BE}"/>
          </ac:spMkLst>
        </pc:spChg>
        <pc:spChg chg="mod">
          <ac:chgData name="Robledo Delgado, Vanessa" userId="S::vrobledodelgado@uiowa.edu::ddc8f397-8728-4c38-9bd9-c60bfbee3443" providerId="AD" clId="Web-{0897B340-521D-4CF2-B5F8-A5C56A5169D4}" dt="2024-04-02T10:25:26.417" v="1070" actId="20577"/>
          <ac:spMkLst>
            <pc:docMk/>
            <pc:sldMk cId="2898537651" sldId="303"/>
            <ac:spMk id="29" creationId="{DA870DF3-6DEE-EAAF-DB9B-5696D2DF47C5}"/>
          </ac:spMkLst>
        </pc:spChg>
        <pc:spChg chg="add del">
          <ac:chgData name="Robledo Delgado, Vanessa" userId="S::vrobledodelgado@uiowa.edu::ddc8f397-8728-4c38-9bd9-c60bfbee3443" providerId="AD" clId="Web-{0897B340-521D-4CF2-B5F8-A5C56A5169D4}" dt="2024-04-02T05:36:49.952" v="375"/>
          <ac:spMkLst>
            <pc:docMk/>
            <pc:sldMk cId="2898537651" sldId="303"/>
            <ac:spMk id="34" creationId="{38468727-63BE-4191-B4A6-C30C82C0E986}"/>
          </ac:spMkLst>
        </pc:spChg>
        <pc:spChg chg="add del">
          <ac:chgData name="Robledo Delgado, Vanessa" userId="S::vrobledodelgado@uiowa.edu::ddc8f397-8728-4c38-9bd9-c60bfbee3443" providerId="AD" clId="Web-{0897B340-521D-4CF2-B5F8-A5C56A5169D4}" dt="2024-04-02T05:36:49.952" v="375"/>
          <ac:spMkLst>
            <pc:docMk/>
            <pc:sldMk cId="2898537651" sldId="303"/>
            <ac:spMk id="36" creationId="{9D355BB6-1BB8-4828-B246-CFB31742D7B8}"/>
          </ac:spMkLst>
        </pc:spChg>
        <pc:spChg chg="add del">
          <ac:chgData name="Robledo Delgado, Vanessa" userId="S::vrobledodelgado@uiowa.edu::ddc8f397-8728-4c38-9bd9-c60bfbee3443" providerId="AD" clId="Web-{0897B340-521D-4CF2-B5F8-A5C56A5169D4}" dt="2024-04-02T05:36:49.952" v="375"/>
          <ac:spMkLst>
            <pc:docMk/>
            <pc:sldMk cId="2898537651" sldId="303"/>
            <ac:spMk id="38" creationId="{CA52A9B9-B2B3-46F0-9D53-0EFF9905BF8F}"/>
          </ac:spMkLst>
        </pc:spChg>
        <pc:grpChg chg="del">
          <ac:chgData name="Robledo Delgado, Vanessa" userId="S::vrobledodelgado@uiowa.edu::ddc8f397-8728-4c38-9bd9-c60bfbee3443" providerId="AD" clId="Web-{0897B340-521D-4CF2-B5F8-A5C56A5169D4}" dt="2024-04-02T05:31:45.981" v="289"/>
          <ac:grpSpMkLst>
            <pc:docMk/>
            <pc:sldMk cId="2898537651" sldId="303"/>
            <ac:grpSpMk id="28" creationId="{25D20511-35D9-738A-9BEB-42A7EB4A5C92}"/>
          </ac:grpSpMkLst>
        </pc:grpChg>
        <pc:picChg chg="del">
          <ac:chgData name="Robledo Delgado, Vanessa" userId="S::vrobledodelgado@uiowa.edu::ddc8f397-8728-4c38-9bd9-c60bfbee3443" providerId="AD" clId="Web-{0897B340-521D-4CF2-B5F8-A5C56A5169D4}" dt="2024-04-02T05:31:42.466" v="288"/>
          <ac:picMkLst>
            <pc:docMk/>
            <pc:sldMk cId="2898537651" sldId="303"/>
            <ac:picMk id="4" creationId="{CCDFDBFB-17A9-4101-F67B-45D7878E1652}"/>
          </ac:picMkLst>
        </pc:picChg>
        <pc:picChg chg="add mod ord modCrop">
          <ac:chgData name="Robledo Delgado, Vanessa" userId="S::vrobledodelgado@uiowa.edu::ddc8f397-8728-4c38-9bd9-c60bfbee3443" providerId="AD" clId="Web-{0897B340-521D-4CF2-B5F8-A5C56A5169D4}" dt="2024-04-02T05:57:51.533" v="1002" actId="1076"/>
          <ac:picMkLst>
            <pc:docMk/>
            <pc:sldMk cId="2898537651" sldId="303"/>
            <ac:picMk id="6" creationId="{36498DBE-468D-B301-A1FA-01432F78CA45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7:44.767" v="1000" actId="1076"/>
          <ac:picMkLst>
            <pc:docMk/>
            <pc:sldMk cId="2898537651" sldId="303"/>
            <ac:picMk id="8" creationId="{64BC5C97-269C-FE5E-08B8-146B8448F5C7}"/>
          </ac:picMkLst>
        </pc:picChg>
      </pc:sldChg>
      <pc:sldChg chg="addSp delSp modSp add replId modNotes">
        <pc:chgData name="Robledo Delgado, Vanessa" userId="S::vrobledodelgado@uiowa.edu::ddc8f397-8728-4c38-9bd9-c60bfbee3443" providerId="AD" clId="Web-{0897B340-521D-4CF2-B5F8-A5C56A5169D4}" dt="2024-04-02T05:50:42.204" v="815" actId="1076"/>
        <pc:sldMkLst>
          <pc:docMk/>
          <pc:sldMk cId="1872487017" sldId="304"/>
        </pc:sldMkLst>
        <pc:spChg chg="del mod">
          <ac:chgData name="Robledo Delgado, Vanessa" userId="S::vrobledodelgado@uiowa.edu::ddc8f397-8728-4c38-9bd9-c60bfbee3443" providerId="AD" clId="Web-{0897B340-521D-4CF2-B5F8-A5C56A5169D4}" dt="2024-04-02T05:43:59.595" v="644"/>
          <ac:spMkLst>
            <pc:docMk/>
            <pc:sldMk cId="1872487017" sldId="304"/>
            <ac:spMk id="2" creationId="{7960638C-3DC3-1EBE-F7E9-D18FBA4697BE}"/>
          </ac:spMkLst>
        </pc:spChg>
        <pc:spChg chg="add del mod">
          <ac:chgData name="Robledo Delgado, Vanessa" userId="S::vrobledodelgado@uiowa.edu::ddc8f397-8728-4c38-9bd9-c60bfbee3443" providerId="AD" clId="Web-{0897B340-521D-4CF2-B5F8-A5C56A5169D4}" dt="2024-04-02T05:44:02.829" v="646"/>
          <ac:spMkLst>
            <pc:docMk/>
            <pc:sldMk cId="1872487017" sldId="304"/>
            <ac:spMk id="27" creationId="{EC2D057E-75AE-F79E-E470-037D139CD917}"/>
          </ac:spMkLst>
        </pc:spChg>
        <pc:spChg chg="del mod">
          <ac:chgData name="Robledo Delgado, Vanessa" userId="S::vrobledodelgado@uiowa.edu::ddc8f397-8728-4c38-9bd9-c60bfbee3443" providerId="AD" clId="Web-{0897B340-521D-4CF2-B5F8-A5C56A5169D4}" dt="2024-04-02T05:42:59.812" v="619"/>
          <ac:spMkLst>
            <pc:docMk/>
            <pc:sldMk cId="1872487017" sldId="304"/>
            <ac:spMk id="29" creationId="{DA870DF3-6DEE-EAAF-DB9B-5696D2DF47C5}"/>
          </ac:spMkLst>
        </pc:spChg>
        <pc:picChg chg="add del mod">
          <ac:chgData name="Robledo Delgado, Vanessa" userId="S::vrobledodelgado@uiowa.edu::ddc8f397-8728-4c38-9bd9-c60bfbee3443" providerId="AD" clId="Web-{0897B340-521D-4CF2-B5F8-A5C56A5169D4}" dt="2024-04-02T05:45:32.442" v="683"/>
          <ac:picMkLst>
            <pc:docMk/>
            <pc:sldMk cId="1872487017" sldId="304"/>
            <ac:picMk id="3" creationId="{A6F1FFE4-C7F1-9300-A812-C7A8C408DEF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30.786" v="682"/>
          <ac:picMkLst>
            <pc:docMk/>
            <pc:sldMk cId="1872487017" sldId="304"/>
            <ac:picMk id="4" creationId="{159198FA-57C8-1B77-B6B0-3F4E8930ACCD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38.958" v="686"/>
          <ac:picMkLst>
            <pc:docMk/>
            <pc:sldMk cId="1872487017" sldId="304"/>
            <ac:picMk id="5" creationId="{4E787993-82FE-F6EE-D9C1-0A04568C8FA4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42:51.608" v="615"/>
          <ac:picMkLst>
            <pc:docMk/>
            <pc:sldMk cId="1872487017" sldId="304"/>
            <ac:picMk id="6" creationId="{36498DBE-468D-B301-A1FA-01432F78CA45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41.318" v="688"/>
          <ac:picMkLst>
            <pc:docMk/>
            <pc:sldMk cId="1872487017" sldId="304"/>
            <ac:picMk id="7" creationId="{9D902311-A686-B855-C8CB-4D70B57DB967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42:52.655" v="616"/>
          <ac:picMkLst>
            <pc:docMk/>
            <pc:sldMk cId="1872487017" sldId="304"/>
            <ac:picMk id="8" creationId="{64BC5C97-269C-FE5E-08B8-146B8448F5C7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6:01.896" v="691"/>
          <ac:picMkLst>
            <pc:docMk/>
            <pc:sldMk cId="1872487017" sldId="304"/>
            <ac:picMk id="9" creationId="{3BF3BB63-CC64-69EF-753D-7C05C07A2243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12.172" v="803" actId="1076"/>
          <ac:picMkLst>
            <pc:docMk/>
            <pc:sldMk cId="1872487017" sldId="304"/>
            <ac:picMk id="10" creationId="{D78032C2-DAE4-8195-73A0-2259ECAC39F7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15.832" v="674"/>
          <ac:picMkLst>
            <pc:docMk/>
            <pc:sldMk cId="1872487017" sldId="304"/>
            <ac:picMk id="11" creationId="{02D5CE2D-460D-8CD1-B580-F59AD337C01E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14.067" v="672"/>
          <ac:picMkLst>
            <pc:docMk/>
            <pc:sldMk cId="1872487017" sldId="304"/>
            <ac:picMk id="12" creationId="{B406B851-AEA5-35C1-756B-F66CC7128795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12.457" v="671"/>
          <ac:picMkLst>
            <pc:docMk/>
            <pc:sldMk cId="1872487017" sldId="304"/>
            <ac:picMk id="13" creationId="{540DC6DA-0F30-78AC-2122-B836D53B9A39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06.191" v="668"/>
          <ac:picMkLst>
            <pc:docMk/>
            <pc:sldMk cId="1872487017" sldId="304"/>
            <ac:picMk id="14" creationId="{D06CCC12-1539-D8EB-AF4A-5521F5C728C8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12.203" v="804" actId="1076"/>
          <ac:picMkLst>
            <pc:docMk/>
            <pc:sldMk cId="1872487017" sldId="304"/>
            <ac:picMk id="15" creationId="{8A56E2F2-276E-A5F7-23D5-ED80A03D05B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57.191" v="665"/>
          <ac:picMkLst>
            <pc:docMk/>
            <pc:sldMk cId="1872487017" sldId="304"/>
            <ac:picMk id="16" creationId="{3A7F3AAF-19C0-4134-9737-8663B1428E2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33.799" v="655"/>
          <ac:picMkLst>
            <pc:docMk/>
            <pc:sldMk cId="1872487017" sldId="304"/>
            <ac:picMk id="17" creationId="{B1B7C622-8F21-5B18-C5F4-784551FD4726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6:50.148" v="705"/>
          <ac:picMkLst>
            <pc:docMk/>
            <pc:sldMk cId="1872487017" sldId="304"/>
            <ac:picMk id="18" creationId="{D9A7FF53-3A00-717A-94D3-9E66D65E2DA5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12.234" v="805" actId="1076"/>
          <ac:picMkLst>
            <pc:docMk/>
            <pc:sldMk cId="1872487017" sldId="304"/>
            <ac:picMk id="19" creationId="{63DBF58C-5F76-6038-809A-11292C075986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49:59.984" v="799" actId="1076"/>
          <ac:picMkLst>
            <pc:docMk/>
            <pc:sldMk cId="1872487017" sldId="304"/>
            <ac:picMk id="20" creationId="{87475A9C-ACBC-746A-FAF6-AC94267F06B3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42.081" v="659"/>
          <ac:picMkLst>
            <pc:docMk/>
            <pc:sldMk cId="1872487017" sldId="304"/>
            <ac:picMk id="21" creationId="{CCBC7971-D1D8-EA07-C43C-25DBB22A76C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38.628" v="657"/>
          <ac:picMkLst>
            <pc:docMk/>
            <pc:sldMk cId="1872487017" sldId="304"/>
            <ac:picMk id="22" creationId="{13FD4325-44AC-6607-83BC-5BF37CBE9B54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35.284" v="656"/>
          <ac:picMkLst>
            <pc:docMk/>
            <pc:sldMk cId="1872487017" sldId="304"/>
            <ac:picMk id="23" creationId="{43109648-2E8F-D706-F5E6-C6671E04803F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00.015" v="800" actId="1076"/>
          <ac:picMkLst>
            <pc:docMk/>
            <pc:sldMk cId="1872487017" sldId="304"/>
            <ac:picMk id="24" creationId="{DD758FE2-5C8C-F7AF-9D1D-957CFCC666FB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00.046" v="801" actId="1076"/>
          <ac:picMkLst>
            <pc:docMk/>
            <pc:sldMk cId="1872487017" sldId="304"/>
            <ac:picMk id="25" creationId="{205F6B89-3301-3FF9-09BB-EF58D39DE503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9:11.373" v="794"/>
          <ac:picMkLst>
            <pc:docMk/>
            <pc:sldMk cId="1872487017" sldId="304"/>
            <ac:picMk id="28" creationId="{EACFF3CF-314B-7EA6-2250-D9DEB0461172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37.704" v="813" actId="1076"/>
          <ac:picMkLst>
            <pc:docMk/>
            <pc:sldMk cId="1872487017" sldId="304"/>
            <ac:picMk id="30" creationId="{2716BEFB-6848-9BE8-4304-0B1C839E870A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42.204" v="815" actId="1076"/>
          <ac:picMkLst>
            <pc:docMk/>
            <pc:sldMk cId="1872487017" sldId="304"/>
            <ac:picMk id="31" creationId="{A5ACC9BD-EB5A-5BDD-0ED2-F2C48FE731DF}"/>
          </ac:picMkLst>
        </pc:picChg>
      </pc:sldChg>
      <pc:sldChg chg="addSp delSp modSp add ord replId modNotes">
        <pc:chgData name="Robledo Delgado, Vanessa" userId="S::vrobledodelgado@uiowa.edu::ddc8f397-8728-4c38-9bd9-c60bfbee3443" providerId="AD" clId="Web-{0897B340-521D-4CF2-B5F8-A5C56A5169D4}" dt="2024-04-02T10:30:44.117" v="1196"/>
        <pc:sldMkLst>
          <pc:docMk/>
          <pc:sldMk cId="4210923099" sldId="305"/>
        </pc:sldMkLst>
        <pc:spChg chg="del mod">
          <ac:chgData name="Robledo Delgado, Vanessa" userId="S::vrobledodelgado@uiowa.edu::ddc8f397-8728-4c38-9bd9-c60bfbee3443" providerId="AD" clId="Web-{0897B340-521D-4CF2-B5F8-A5C56A5169D4}" dt="2024-04-02T10:21:52.628" v="1030"/>
          <ac:spMkLst>
            <pc:docMk/>
            <pc:sldMk cId="4210923099" sldId="305"/>
            <ac:spMk id="2" creationId="{7960638C-3DC3-1EBE-F7E9-D18FBA4697BE}"/>
          </ac:spMkLst>
        </pc:spChg>
        <pc:spChg chg="add del mod">
          <ac:chgData name="Robledo Delgado, Vanessa" userId="S::vrobledodelgado@uiowa.edu::ddc8f397-8728-4c38-9bd9-c60bfbee3443" providerId="AD" clId="Web-{0897B340-521D-4CF2-B5F8-A5C56A5169D4}" dt="2024-04-02T10:21:57.206" v="1032"/>
          <ac:spMkLst>
            <pc:docMk/>
            <pc:sldMk cId="4210923099" sldId="305"/>
            <ac:spMk id="7" creationId="{EC7034AD-16C3-E1E8-0A65-D4FFD74E2713}"/>
          </ac:spMkLst>
        </pc:spChg>
        <pc:spChg chg="mod">
          <ac:chgData name="Robledo Delgado, Vanessa" userId="S::vrobledodelgado@uiowa.edu::ddc8f397-8728-4c38-9bd9-c60bfbee3443" providerId="AD" clId="Web-{0897B340-521D-4CF2-B5F8-A5C56A5169D4}" dt="2024-04-02T10:22:14.238" v="1036" actId="1076"/>
          <ac:spMkLst>
            <pc:docMk/>
            <pc:sldMk cId="4210923099" sldId="305"/>
            <ac:spMk id="29" creationId="{DA870DF3-6DEE-EAAF-DB9B-5696D2DF47C5}"/>
          </ac:spMkLst>
        </pc:spChg>
        <pc:picChg chg="add del mod">
          <ac:chgData name="Robledo Delgado, Vanessa" userId="S::vrobledodelgado@uiowa.edu::ddc8f397-8728-4c38-9bd9-c60bfbee3443" providerId="AD" clId="Web-{0897B340-521D-4CF2-B5F8-A5C56A5169D4}" dt="2024-04-02T10:20:16.015" v="1018"/>
          <ac:picMkLst>
            <pc:docMk/>
            <pc:sldMk cId="4210923099" sldId="305"/>
            <ac:picMk id="3" creationId="{DF15DDA6-50F0-0709-7C57-965C2EDCA017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4:57.698" v="1065" actId="1076"/>
          <ac:picMkLst>
            <pc:docMk/>
            <pc:sldMk cId="4210923099" sldId="305"/>
            <ac:picMk id="4" creationId="{173B92DB-67F2-05BE-73AB-CFA2F6B9DB56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4:55.307" v="1064" actId="1076"/>
          <ac:picMkLst>
            <pc:docMk/>
            <pc:sldMk cId="4210923099" sldId="305"/>
            <ac:picMk id="5" creationId="{665BD4E2-87E4-35E1-1D8C-5CD1936F3F6A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55:00.370" v="933"/>
          <ac:picMkLst>
            <pc:docMk/>
            <pc:sldMk cId="4210923099" sldId="305"/>
            <ac:picMk id="6" creationId="{36498DBE-468D-B301-A1FA-01432F78CA45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5:06.323" v="1067" actId="14100"/>
          <ac:picMkLst>
            <pc:docMk/>
            <pc:sldMk cId="4210923099" sldId="305"/>
            <ac:picMk id="8" creationId="{5F067BDA-D70E-2EEB-C0D7-53432C8886F8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55:01.230" v="934"/>
          <ac:picMkLst>
            <pc:docMk/>
            <pc:sldMk cId="4210923099" sldId="305"/>
            <ac:picMk id="8" creationId="{64BC5C97-269C-FE5E-08B8-146B8448F5C7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4:52.619" v="1063" actId="1076"/>
          <ac:picMkLst>
            <pc:docMk/>
            <pc:sldMk cId="4210923099" sldId="305"/>
            <ac:picMk id="9" creationId="{9ED40B75-2EB6-12E2-FBFE-BA55168F24B3}"/>
          </ac:picMkLst>
        </pc:picChg>
      </pc:sldChg>
    </pc:docChg>
  </pc:docChgLst>
  <pc:docChgLst>
    <pc:chgData name="Robledo Delgado, Vanessa" userId="S::vrobledodelgado@uiowa.edu::ddc8f397-8728-4c38-9bd9-c60bfbee3443" providerId="AD" clId="Web-{BEFF62F5-FB12-4BD0-BDE5-99BA0F4B6B88}"/>
    <pc:docChg chg="modSld">
      <pc:chgData name="Robledo Delgado, Vanessa" userId="S::vrobledodelgado@uiowa.edu::ddc8f397-8728-4c38-9bd9-c60bfbee3443" providerId="AD" clId="Web-{BEFF62F5-FB12-4BD0-BDE5-99BA0F4B6B88}" dt="2024-03-11T14:40:35.281" v="27" actId="20577"/>
      <pc:docMkLst>
        <pc:docMk/>
      </pc:docMkLst>
      <pc:sldChg chg="modSp">
        <pc:chgData name="Robledo Delgado, Vanessa" userId="S::vrobledodelgado@uiowa.edu::ddc8f397-8728-4c38-9bd9-c60bfbee3443" providerId="AD" clId="Web-{BEFF62F5-FB12-4BD0-BDE5-99BA0F4B6B88}" dt="2024-03-11T14:40:35.281" v="27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BEFF62F5-FB12-4BD0-BDE5-99BA0F4B6B88}" dt="2024-03-11T14:40:35.281" v="27" actId="20577"/>
          <ac:spMkLst>
            <pc:docMk/>
            <pc:sldMk cId="373001339" sldId="295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BEFF62F5-FB12-4BD0-BDE5-99BA0F4B6B88}" dt="2024-03-11T14:40:00.951" v="18" actId="1076"/>
        <pc:sldMkLst>
          <pc:docMk/>
          <pc:sldMk cId="636146748" sldId="296"/>
        </pc:sldMkLst>
        <pc:spChg chg="mod">
          <ac:chgData name="Robledo Delgado, Vanessa" userId="S::vrobledodelgado@uiowa.edu::ddc8f397-8728-4c38-9bd9-c60bfbee3443" providerId="AD" clId="Web-{BEFF62F5-FB12-4BD0-BDE5-99BA0F4B6B88}" dt="2024-03-11T14:22:37.280" v="1" actId="14100"/>
          <ac:spMkLst>
            <pc:docMk/>
            <pc:sldMk cId="636146748" sldId="296"/>
            <ac:spMk id="2" creationId="{D3885D8A-495F-0BBE-4130-8DB148F332C3}"/>
          </ac:spMkLst>
        </pc:spChg>
        <pc:spChg chg="mod">
          <ac:chgData name="Robledo Delgado, Vanessa" userId="S::vrobledodelgado@uiowa.edu::ddc8f397-8728-4c38-9bd9-c60bfbee3443" providerId="AD" clId="Web-{BEFF62F5-FB12-4BD0-BDE5-99BA0F4B6B88}" dt="2024-03-11T14:24:44.345" v="16" actId="20577"/>
          <ac:spMkLst>
            <pc:docMk/>
            <pc:sldMk cId="636146748" sldId="296"/>
            <ac:spMk id="5" creationId="{AEDC1C69-E01E-DA7F-2A65-F0921C8C4453}"/>
          </ac:spMkLst>
        </pc:spChg>
        <pc:picChg chg="mod">
          <ac:chgData name="Robledo Delgado, Vanessa" userId="S::vrobledodelgado@uiowa.edu::ddc8f397-8728-4c38-9bd9-c60bfbee3443" providerId="AD" clId="Web-{BEFF62F5-FB12-4BD0-BDE5-99BA0F4B6B88}" dt="2024-03-11T14:40:00.951" v="18" actId="1076"/>
          <ac:picMkLst>
            <pc:docMk/>
            <pc:sldMk cId="636146748" sldId="296"/>
            <ac:picMk id="4" creationId="{85953BAD-5633-B68F-DE0F-240CBD2B7123}"/>
          </ac:picMkLst>
        </pc:picChg>
      </pc:sldChg>
    </pc:docChg>
  </pc:docChgLst>
  <pc:docChgLst>
    <pc:chgData name="Robledo Delgado, Vanessa" userId="S::vrobledodelgado@uiowa.edu::ddc8f397-8728-4c38-9bd9-c60bfbee3443" providerId="AD" clId="Web-{9760C480-01D7-4763-9410-1E187F2DF2CD}"/>
    <pc:docChg chg="addSld modSld sldOrd">
      <pc:chgData name="Robledo Delgado, Vanessa" userId="S::vrobledodelgado@uiowa.edu::ddc8f397-8728-4c38-9bd9-c60bfbee3443" providerId="AD" clId="Web-{9760C480-01D7-4763-9410-1E187F2DF2CD}" dt="2024-03-13T16:31:13.716" v="179" actId="20577"/>
      <pc:docMkLst>
        <pc:docMk/>
      </pc:docMkLst>
      <pc:sldChg chg="modSp">
        <pc:chgData name="Robledo Delgado, Vanessa" userId="S::vrobledodelgado@uiowa.edu::ddc8f397-8728-4c38-9bd9-c60bfbee3443" providerId="AD" clId="Web-{9760C480-01D7-4763-9410-1E187F2DF2CD}" dt="2024-03-13T16:26:27.256" v="11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9760C480-01D7-4763-9410-1E187F2DF2CD}" dt="2024-03-13T16:26:27.256" v="11" actId="20577"/>
          <ac:spMkLst>
            <pc:docMk/>
            <pc:sldMk cId="373001339" sldId="295"/>
            <ac:spMk id="3" creationId="{34B75DEF-6056-AA88-9E33-4FA6EABC846E}"/>
          </ac:spMkLst>
        </pc:spChg>
      </pc:sldChg>
      <pc:sldChg chg="modSp add ord replId">
        <pc:chgData name="Robledo Delgado, Vanessa" userId="S::vrobledodelgado@uiowa.edu::ddc8f397-8728-4c38-9bd9-c60bfbee3443" providerId="AD" clId="Web-{9760C480-01D7-4763-9410-1E187F2DF2CD}" dt="2024-03-13T16:31:13.716" v="179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9760C480-01D7-4763-9410-1E187F2DF2CD}" dt="2024-03-13T16:31:13.716" v="179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ddc8f397-8728-4c38-9bd9-c60bfbee3443" providerId="ADAL" clId="{B1881F22-A42B-F841-9C68-C37CD4FF2562}"/>
    <pc:docChg chg="custSel addSld modSld">
      <pc:chgData name="Robledo Delgado, Vanessa" userId="ddc8f397-8728-4c38-9bd9-c60bfbee3443" providerId="ADAL" clId="{B1881F22-A42B-F841-9C68-C37CD4FF2562}" dt="2024-02-07T21:08:33.049" v="88" actId="20577"/>
      <pc:docMkLst>
        <pc:docMk/>
      </pc:docMkLst>
      <pc:sldChg chg="modSp mod">
        <pc:chgData name="Robledo Delgado, Vanessa" userId="ddc8f397-8728-4c38-9bd9-c60bfbee3443" providerId="ADAL" clId="{B1881F22-A42B-F841-9C68-C37CD4FF2562}" dt="2024-02-07T21:07:02.086" v="19" actId="20577"/>
        <pc:sldMkLst>
          <pc:docMk/>
          <pc:sldMk cId="248249326" sldId="285"/>
        </pc:sldMkLst>
        <pc:spChg chg="mod">
          <ac:chgData name="Robledo Delgado, Vanessa" userId="ddc8f397-8728-4c38-9bd9-c60bfbee3443" providerId="ADAL" clId="{B1881F22-A42B-F841-9C68-C37CD4FF2562}" dt="2024-02-07T21:07:02.086" v="19" actId="20577"/>
          <ac:spMkLst>
            <pc:docMk/>
            <pc:sldMk cId="248249326" sldId="285"/>
            <ac:spMk id="3" creationId="{DE48557A-3F50-A518-B659-135E0E6AD664}"/>
          </ac:spMkLst>
        </pc:spChg>
      </pc:sldChg>
      <pc:sldChg chg="delSp modSp new mod">
        <pc:chgData name="Robledo Delgado, Vanessa" userId="ddc8f397-8728-4c38-9bd9-c60bfbee3443" providerId="ADAL" clId="{B1881F22-A42B-F841-9C68-C37CD4FF2562}" dt="2024-02-07T21:08:33.049" v="88" actId="20577"/>
        <pc:sldMkLst>
          <pc:docMk/>
          <pc:sldMk cId="1309940470" sldId="288"/>
        </pc:sldMkLst>
        <pc:spChg chg="del">
          <ac:chgData name="Robledo Delgado, Vanessa" userId="ddc8f397-8728-4c38-9bd9-c60bfbee3443" providerId="ADAL" clId="{B1881F22-A42B-F841-9C68-C37CD4FF2562}" dt="2024-02-07T21:07:15.039" v="21" actId="478"/>
          <ac:spMkLst>
            <pc:docMk/>
            <pc:sldMk cId="1309940470" sldId="288"/>
            <ac:spMk id="2" creationId="{5368FBD9-8006-840A-97D5-D2AAE2B7A4B4}"/>
          </ac:spMkLst>
        </pc:spChg>
        <pc:spChg chg="mod">
          <ac:chgData name="Robledo Delgado, Vanessa" userId="ddc8f397-8728-4c38-9bd9-c60bfbee3443" providerId="ADAL" clId="{B1881F22-A42B-F841-9C68-C37CD4FF2562}" dt="2024-02-07T21:08:33.049" v="88" actId="20577"/>
          <ac:spMkLst>
            <pc:docMk/>
            <pc:sldMk cId="1309940470" sldId="288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F22388C3-8BAB-4DDF-AC38-F5E61D649773}"/>
    <pc:docChg chg="modSld">
      <pc:chgData name="Robledo Delgado, Vanessa" userId="S::vrobledodelgado@uiowa.edu::ddc8f397-8728-4c38-9bd9-c60bfbee3443" providerId="AD" clId="Web-{F22388C3-8BAB-4DDF-AC38-F5E61D649773}" dt="2024-04-02T05:01:58.223" v="14" actId="1076"/>
      <pc:docMkLst>
        <pc:docMk/>
      </pc:docMkLst>
      <pc:sldChg chg="modSp">
        <pc:chgData name="Robledo Delgado, Vanessa" userId="S::vrobledodelgado@uiowa.edu::ddc8f397-8728-4c38-9bd9-c60bfbee3443" providerId="AD" clId="Web-{F22388C3-8BAB-4DDF-AC38-F5E61D649773}" dt="2024-04-02T05:01:58.223" v="14" actId="1076"/>
        <pc:sldMkLst>
          <pc:docMk/>
          <pc:sldMk cId="3848366146" sldId="302"/>
        </pc:sldMkLst>
        <pc:spChg chg="mod">
          <ac:chgData name="Robledo Delgado, Vanessa" userId="S::vrobledodelgado@uiowa.edu::ddc8f397-8728-4c38-9bd9-c60bfbee3443" providerId="AD" clId="Web-{F22388C3-8BAB-4DDF-AC38-F5E61D649773}" dt="2024-04-02T05:01:58.223" v="14" actId="1076"/>
          <ac:spMkLst>
            <pc:docMk/>
            <pc:sldMk cId="3848366146" sldId="302"/>
            <ac:spMk id="29" creationId="{DA870DF3-6DEE-EAAF-DB9B-5696D2DF47C5}"/>
          </ac:spMkLst>
        </pc:spChg>
      </pc:sldChg>
    </pc:docChg>
  </pc:docChgLst>
  <pc:docChgLst>
    <pc:chgData name="Robledo Delgado, Vanessa" userId="S::vrobledodelgado@uiowa.edu::ddc8f397-8728-4c38-9bd9-c60bfbee3443" providerId="AD" clId="Web-{58E0C341-FC73-4CD6-90FB-87135FFD1D6F}"/>
    <pc:docChg chg="modSld">
      <pc:chgData name="Robledo Delgado, Vanessa" userId="S::vrobledodelgado@uiowa.edu::ddc8f397-8728-4c38-9bd9-c60bfbee3443" providerId="AD" clId="Web-{58E0C341-FC73-4CD6-90FB-87135FFD1D6F}" dt="2024-03-18T19:27:36.223" v="133" actId="20577"/>
      <pc:docMkLst>
        <pc:docMk/>
      </pc:docMkLst>
      <pc:sldChg chg="modSp">
        <pc:chgData name="Robledo Delgado, Vanessa" userId="S::vrobledodelgado@uiowa.edu::ddc8f397-8728-4c38-9bd9-c60bfbee3443" providerId="AD" clId="Web-{58E0C341-FC73-4CD6-90FB-87135FFD1D6F}" dt="2024-03-18T19:27:36.223" v="133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58E0C341-FC73-4CD6-90FB-87135FFD1D6F}" dt="2024-03-18T19:27:36.223" v="133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Vergara Arrieta, Humberto" userId="S::hvergaraarrieta@uiowa.edu::756133c2-2b53-4578-a1df-3eac8a698cb8" providerId="AD" clId="Web-{7D55F150-A689-4BC3-8FC5-004A39F9824F}"/>
    <pc:docChg chg="addSld modSld">
      <pc:chgData name="Vergara Arrieta, Humberto" userId="S::hvergaraarrieta@uiowa.edu::756133c2-2b53-4578-a1df-3eac8a698cb8" providerId="AD" clId="Web-{7D55F150-A689-4BC3-8FC5-004A39F9824F}" dt="2024-04-02T00:19:22.392" v="18" actId="20577"/>
      <pc:docMkLst>
        <pc:docMk/>
      </pc:docMkLst>
      <pc:sldChg chg="modSp new">
        <pc:chgData name="Vergara Arrieta, Humberto" userId="S::hvergaraarrieta@uiowa.edu::756133c2-2b53-4578-a1df-3eac8a698cb8" providerId="AD" clId="Web-{7D55F150-A689-4BC3-8FC5-004A39F9824F}" dt="2024-04-02T00:19:22.392" v="18" actId="20577"/>
        <pc:sldMkLst>
          <pc:docMk/>
          <pc:sldMk cId="794247979" sldId="301"/>
        </pc:sldMkLst>
        <pc:spChg chg="mod">
          <ac:chgData name="Vergara Arrieta, Humberto" userId="S::hvergaraarrieta@uiowa.edu::756133c2-2b53-4578-a1df-3eac8a698cb8" providerId="AD" clId="Web-{7D55F150-A689-4BC3-8FC5-004A39F9824F}" dt="2024-04-02T00:19:22.392" v="18" actId="20577"/>
          <ac:spMkLst>
            <pc:docMk/>
            <pc:sldMk cId="794247979" sldId="301"/>
            <ac:spMk id="2" creationId="{9A83F7EA-8BE4-AFBE-3394-F1357D147F0D}"/>
          </ac:spMkLst>
        </pc:spChg>
      </pc:sldChg>
    </pc:docChg>
  </pc:docChgLst>
  <pc:docChgLst>
    <pc:chgData name="Robledo Delgado, Vanessa" userId="S::vrobledodelgado@uiowa.edu::ddc8f397-8728-4c38-9bd9-c60bfbee3443" providerId="AD" clId="Web-{B94B02DB-78AC-4B29-9900-0A7065B53BFE}"/>
    <pc:docChg chg="addSld modSld">
      <pc:chgData name="Robledo Delgado, Vanessa" userId="S::vrobledodelgado@uiowa.edu::ddc8f397-8728-4c38-9bd9-c60bfbee3443" providerId="AD" clId="Web-{B94B02DB-78AC-4B29-9900-0A7065B53BFE}" dt="2024-02-12T13:39:18.511" v="119" actId="20577"/>
      <pc:docMkLst>
        <pc:docMk/>
      </pc:docMkLst>
      <pc:sldChg chg="modSp">
        <pc:chgData name="Robledo Delgado, Vanessa" userId="S::vrobledodelgado@uiowa.edu::ddc8f397-8728-4c38-9bd9-c60bfbee3443" providerId="AD" clId="Web-{B94B02DB-78AC-4B29-9900-0A7065B53BFE}" dt="2024-02-12T13:32:08.091" v="9" actId="20577"/>
        <pc:sldMkLst>
          <pc:docMk/>
          <pc:sldMk cId="3714757589" sldId="256"/>
        </pc:sldMkLst>
        <pc:spChg chg="mod">
          <ac:chgData name="Robledo Delgado, Vanessa" userId="S::vrobledodelgado@uiowa.edu::ddc8f397-8728-4c38-9bd9-c60bfbee3443" providerId="AD" clId="Web-{B94B02DB-78AC-4B29-9900-0A7065B53BFE}" dt="2024-02-12T13:31:44.122" v="6" actId="20577"/>
          <ac:spMkLst>
            <pc:docMk/>
            <pc:sldMk cId="3714757589" sldId="256"/>
            <ac:spMk id="2" creationId="{6351A1AD-0570-AF79-CFF2-CB5966E1E10E}"/>
          </ac:spMkLst>
        </pc:spChg>
        <pc:spChg chg="mod">
          <ac:chgData name="Robledo Delgado, Vanessa" userId="S::vrobledodelgado@uiowa.edu::ddc8f397-8728-4c38-9bd9-c60bfbee3443" providerId="AD" clId="Web-{B94B02DB-78AC-4B29-9900-0A7065B53BFE}" dt="2024-02-12T13:32:08.091" v="9" actId="20577"/>
          <ac:spMkLst>
            <pc:docMk/>
            <pc:sldMk cId="3714757589" sldId="256"/>
            <ac:spMk id="3" creationId="{8DE24219-3473-5786-174B-0067165E1365}"/>
          </ac:spMkLst>
        </pc:spChg>
      </pc:sldChg>
      <pc:sldChg chg="modSp">
        <pc:chgData name="Robledo Delgado, Vanessa" userId="S::vrobledodelgado@uiowa.edu::ddc8f397-8728-4c38-9bd9-c60bfbee3443" providerId="AD" clId="Web-{B94B02DB-78AC-4B29-9900-0A7065B53BFE}" dt="2024-02-12T13:38:39.557" v="116" actId="20577"/>
        <pc:sldMkLst>
          <pc:docMk/>
          <pc:sldMk cId="248249326" sldId="285"/>
        </pc:sldMkLst>
        <pc:spChg chg="mod">
          <ac:chgData name="Robledo Delgado, Vanessa" userId="S::vrobledodelgado@uiowa.edu::ddc8f397-8728-4c38-9bd9-c60bfbee3443" providerId="AD" clId="Web-{B94B02DB-78AC-4B29-9900-0A7065B53BFE}" dt="2024-02-12T13:38:39.557" v="116" actId="20577"/>
          <ac:spMkLst>
            <pc:docMk/>
            <pc:sldMk cId="248249326" sldId="285"/>
            <ac:spMk id="3" creationId="{DE48557A-3F50-A518-B659-135E0E6AD664}"/>
          </ac:spMkLst>
        </pc:spChg>
      </pc:sldChg>
      <pc:sldChg chg="addSp modSp">
        <pc:chgData name="Robledo Delgado, Vanessa" userId="S::vrobledodelgado@uiowa.edu::ddc8f397-8728-4c38-9bd9-c60bfbee3443" providerId="AD" clId="Web-{B94B02DB-78AC-4B29-9900-0A7065B53BFE}" dt="2024-02-12T13:36:27.615" v="93" actId="20577"/>
        <pc:sldMkLst>
          <pc:docMk/>
          <pc:sldMk cId="1309940470" sldId="288"/>
        </pc:sldMkLst>
        <pc:spChg chg="add mod">
          <ac:chgData name="Robledo Delgado, Vanessa" userId="S::vrobledodelgado@uiowa.edu::ddc8f397-8728-4c38-9bd9-c60bfbee3443" providerId="AD" clId="Web-{B94B02DB-78AC-4B29-9900-0A7065B53BFE}" dt="2024-02-12T13:34:04.251" v="40" actId="1076"/>
          <ac:spMkLst>
            <pc:docMk/>
            <pc:sldMk cId="1309940470" sldId="288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B94B02DB-78AC-4B29-9900-0A7065B53BFE}" dt="2024-02-12T13:36:27.615" v="93" actId="20577"/>
          <ac:spMkLst>
            <pc:docMk/>
            <pc:sldMk cId="1309940470" sldId="288"/>
            <ac:spMk id="3" creationId="{34B75DEF-6056-AA88-9E33-4FA6EABC846E}"/>
          </ac:spMkLst>
        </pc:spChg>
      </pc:sldChg>
      <pc:sldChg chg="modSp add replId">
        <pc:chgData name="Robledo Delgado, Vanessa" userId="S::vrobledodelgado@uiowa.edu::ddc8f397-8728-4c38-9bd9-c60bfbee3443" providerId="AD" clId="Web-{B94B02DB-78AC-4B29-9900-0A7065B53BFE}" dt="2024-02-12T13:39:18.511" v="119" actId="20577"/>
        <pc:sldMkLst>
          <pc:docMk/>
          <pc:sldMk cId="874606407" sldId="289"/>
        </pc:sldMkLst>
        <pc:spChg chg="mod">
          <ac:chgData name="Robledo Delgado, Vanessa" userId="S::vrobledodelgado@uiowa.edu::ddc8f397-8728-4c38-9bd9-c60bfbee3443" providerId="AD" clId="Web-{B94B02DB-78AC-4B29-9900-0A7065B53BFE}" dt="2024-02-12T13:39:18.511" v="119" actId="20577"/>
          <ac:spMkLst>
            <pc:docMk/>
            <pc:sldMk cId="874606407" sldId="289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B936D48F-BF59-483E-B6EB-59E38840733B}"/>
    <pc:docChg chg="addSld delSld modSld">
      <pc:chgData name="Robledo Delgado, Vanessa" userId="S::vrobledodelgado@uiowa.edu::ddc8f397-8728-4c38-9bd9-c60bfbee3443" providerId="AD" clId="Web-{B936D48F-BF59-483E-B6EB-59E38840733B}" dt="2024-04-02T04:59:10.520" v="216"/>
      <pc:docMkLst>
        <pc:docMk/>
      </pc:docMkLst>
      <pc:sldChg chg="add">
        <pc:chgData name="Robledo Delgado, Vanessa" userId="S::vrobledodelgado@uiowa.edu::ddc8f397-8728-4c38-9bd9-c60bfbee3443" providerId="AD" clId="Web-{B936D48F-BF59-483E-B6EB-59E38840733B}" dt="2024-04-02T04:16:32.145" v="3"/>
        <pc:sldMkLst>
          <pc:docMk/>
          <pc:sldMk cId="1831623807" sldId="290"/>
        </pc:sldMkLst>
      </pc:sldChg>
      <pc:sldChg chg="add">
        <pc:chgData name="Robledo Delgado, Vanessa" userId="S::vrobledodelgado@uiowa.edu::ddc8f397-8728-4c38-9bd9-c60bfbee3443" providerId="AD" clId="Web-{B936D48F-BF59-483E-B6EB-59E38840733B}" dt="2024-04-02T04:16:31.082" v="2"/>
        <pc:sldMkLst>
          <pc:docMk/>
          <pc:sldMk cId="2250607120" sldId="291"/>
        </pc:sldMkLst>
      </pc:sldChg>
      <pc:sldChg chg="add del">
        <pc:chgData name="Robledo Delgado, Vanessa" userId="S::vrobledodelgado@uiowa.edu::ddc8f397-8728-4c38-9bd9-c60bfbee3443" providerId="AD" clId="Web-{B936D48F-BF59-483E-B6EB-59E38840733B}" dt="2024-04-02T04:57:15.938" v="209"/>
        <pc:sldMkLst>
          <pc:docMk/>
          <pc:sldMk cId="220258027" sldId="292"/>
        </pc:sldMkLst>
      </pc:sldChg>
      <pc:sldChg chg="add del">
        <pc:chgData name="Robledo Delgado, Vanessa" userId="S::vrobledodelgado@uiowa.edu::ddc8f397-8728-4c38-9bd9-c60bfbee3443" providerId="AD" clId="Web-{B936D48F-BF59-483E-B6EB-59E38840733B}" dt="2024-04-02T04:57:17.001" v="210"/>
        <pc:sldMkLst>
          <pc:docMk/>
          <pc:sldMk cId="2628719574" sldId="293"/>
        </pc:sldMkLst>
      </pc:sldChg>
      <pc:sldChg chg="addSp delSp modSp new">
        <pc:chgData name="Robledo Delgado, Vanessa" userId="S::vrobledodelgado@uiowa.edu::ddc8f397-8728-4c38-9bd9-c60bfbee3443" providerId="AD" clId="Web-{B936D48F-BF59-483E-B6EB-59E38840733B}" dt="2024-04-02T04:59:10.520" v="216"/>
        <pc:sldMkLst>
          <pc:docMk/>
          <pc:sldMk cId="3848366146" sldId="302"/>
        </pc:sldMkLst>
        <pc:spChg chg="mod">
          <ac:chgData name="Robledo Delgado, Vanessa" userId="S::vrobledodelgado@uiowa.edu::ddc8f397-8728-4c38-9bd9-c60bfbee3443" providerId="AD" clId="Web-{B936D48F-BF59-483E-B6EB-59E38840733B}" dt="2024-04-02T04:58:38.238" v="213" actId="1076"/>
          <ac:spMkLst>
            <pc:docMk/>
            <pc:sldMk cId="3848366146" sldId="302"/>
            <ac:spMk id="2" creationId="{7960638C-3DC3-1EBE-F7E9-D18FBA4697BE}"/>
          </ac:spMkLst>
        </pc:spChg>
        <pc:spChg chg="del">
          <ac:chgData name="Robledo Delgado, Vanessa" userId="S::vrobledodelgado@uiowa.edu::ddc8f397-8728-4c38-9bd9-c60bfbee3443" providerId="AD" clId="Web-{B936D48F-BF59-483E-B6EB-59E38840733B}" dt="2024-04-02T04:16:29.113" v="1"/>
          <ac:spMkLst>
            <pc:docMk/>
            <pc:sldMk cId="3848366146" sldId="302"/>
            <ac:spMk id="3" creationId="{247F32D6-BCAD-3305-A212-556AB02254F7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0:52.015" v="123"/>
          <ac:spMkLst>
            <pc:docMk/>
            <pc:sldMk cId="3848366146" sldId="302"/>
            <ac:spMk id="18" creationId="{6A1F775D-94AE-494B-67B8-489E29090AD5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1:01.515" v="127" actId="1076"/>
          <ac:spMkLst>
            <pc:docMk/>
            <pc:sldMk cId="3848366146" sldId="302"/>
            <ac:spMk id="19" creationId="{D99EC663-1936-32FE-F588-B6F4508CC574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3:15.477" v="147" actId="20577"/>
          <ac:spMkLst>
            <pc:docMk/>
            <pc:sldMk cId="3848366146" sldId="302"/>
            <ac:spMk id="20" creationId="{668AED32-76C6-05FF-9202-F5C44A8E79AF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4:08.948" v="167" actId="20577"/>
          <ac:spMkLst>
            <pc:docMk/>
            <pc:sldMk cId="3848366146" sldId="302"/>
            <ac:spMk id="21" creationId="{E3037602-A7CD-940A-BEE7-39FB9D4102C5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4:40.746" v="172"/>
          <ac:spMkLst>
            <pc:docMk/>
            <pc:sldMk cId="3848366146" sldId="302"/>
            <ac:spMk id="22" creationId="{9445DE14-A0F1-7B65-AC96-5386181B148D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5:00.778" v="175" actId="20577"/>
          <ac:spMkLst>
            <pc:docMk/>
            <pc:sldMk cId="3848366146" sldId="302"/>
            <ac:spMk id="23" creationId="{4174C85E-0892-2F9C-7B71-97D4B3048119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6:00.436" v="196" actId="1076"/>
          <ac:spMkLst>
            <pc:docMk/>
            <pc:sldMk cId="3848366146" sldId="302"/>
            <ac:spMk id="24" creationId="{2A09ACCC-5800-A381-671E-C01A401A4368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5:39.013" v="188" actId="14100"/>
          <ac:spMkLst>
            <pc:docMk/>
            <pc:sldMk cId="3848366146" sldId="302"/>
            <ac:spMk id="25" creationId="{95E452A3-ECC1-5DA0-A8BF-28CA3A50B677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6:09.639" v="199" actId="20577"/>
          <ac:spMkLst>
            <pc:docMk/>
            <pc:sldMk cId="3848366146" sldId="302"/>
            <ac:spMk id="26" creationId="{DE86FD2E-2DD5-CAA1-DEED-6C18A19FD84F}"/>
          </ac:spMkLst>
        </pc:spChg>
        <pc:spChg chg="add del mod">
          <ac:chgData name="Robledo Delgado, Vanessa" userId="S::vrobledodelgado@uiowa.edu::ddc8f397-8728-4c38-9bd9-c60bfbee3443" providerId="AD" clId="Web-{B936D48F-BF59-483E-B6EB-59E38840733B}" dt="2024-04-02T04:56:59.485" v="207"/>
          <ac:spMkLst>
            <pc:docMk/>
            <pc:sldMk cId="3848366146" sldId="302"/>
            <ac:spMk id="27" creationId="{1235E95F-436F-7AC7-012F-EFAF3A905E4D}"/>
          </ac:spMkLst>
        </pc:spChg>
        <pc:spChg chg="add">
          <ac:chgData name="Robledo Delgado, Vanessa" userId="S::vrobledodelgado@uiowa.edu::ddc8f397-8728-4c38-9bd9-c60bfbee3443" providerId="AD" clId="Web-{B936D48F-BF59-483E-B6EB-59E38840733B}" dt="2024-04-02T04:59:10.520" v="216"/>
          <ac:spMkLst>
            <pc:docMk/>
            <pc:sldMk cId="3848366146" sldId="302"/>
            <ac:spMk id="29" creationId="{DA870DF3-6DEE-EAAF-DB9B-5696D2DF47C5}"/>
          </ac:spMkLst>
        </pc:spChg>
        <pc:grpChg chg="add mod">
          <ac:chgData name="Robledo Delgado, Vanessa" userId="S::vrobledodelgado@uiowa.edu::ddc8f397-8728-4c38-9bd9-c60bfbee3443" providerId="AD" clId="Web-{B936D48F-BF59-483E-B6EB-59E38840733B}" dt="2024-04-02T04:58:58.707" v="215" actId="1076"/>
          <ac:grpSpMkLst>
            <pc:docMk/>
            <pc:sldMk cId="3848366146" sldId="302"/>
            <ac:grpSpMk id="28" creationId="{25D20511-35D9-738A-9BEB-42A7EB4A5C92}"/>
          </ac:grpSpMkLst>
        </pc:grpChg>
        <pc:picChg chg="add mod">
          <ac:chgData name="Robledo Delgado, Vanessa" userId="S::vrobledodelgado@uiowa.edu::ddc8f397-8728-4c38-9bd9-c60bfbee3443" providerId="AD" clId="Web-{B936D48F-BF59-483E-B6EB-59E38840733B}" dt="2024-04-02T04:57:08.126" v="208"/>
          <ac:picMkLst>
            <pc:docMk/>
            <pc:sldMk cId="3848366146" sldId="302"/>
            <ac:picMk id="4" creationId="{CCDFDBFB-17A9-4101-F67B-45D7878E1652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762" v="97" actId="1076"/>
          <ac:picMkLst>
            <pc:docMk/>
            <pc:sldMk cId="3848366146" sldId="302"/>
            <ac:picMk id="5" creationId="{928F8A46-74EC-2816-DF40-FB65D8D70D1C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777" v="98" actId="1076"/>
          <ac:picMkLst>
            <pc:docMk/>
            <pc:sldMk cId="3848366146" sldId="302"/>
            <ac:picMk id="7" creationId="{8648F3AF-DDA8-3B66-8F1C-495AA663F686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808" v="99" actId="1076"/>
          <ac:picMkLst>
            <pc:docMk/>
            <pc:sldMk cId="3848366146" sldId="302"/>
            <ac:picMk id="9" creationId="{DFFFFFDC-BB4A-5A25-F04D-4398B34B086C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840" v="100" actId="1076"/>
          <ac:picMkLst>
            <pc:docMk/>
            <pc:sldMk cId="3848366146" sldId="302"/>
            <ac:picMk id="11" creationId="{D9D1E651-56AD-0E96-9658-8BB3D1F684C0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58.732" v="113" actId="1076"/>
          <ac:picMkLst>
            <pc:docMk/>
            <pc:sldMk cId="3848366146" sldId="302"/>
            <ac:picMk id="13" creationId="{D7166E44-D4A5-91C0-BCA5-EAFD0F55D4A7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50:26.623" v="118" actId="14100"/>
          <ac:picMkLst>
            <pc:docMk/>
            <pc:sldMk cId="3848366146" sldId="302"/>
            <ac:picMk id="15" creationId="{E6C16F2A-678F-A1CA-9E23-C518B96D5A3F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50:14.264" v="116" actId="14100"/>
          <ac:picMkLst>
            <pc:docMk/>
            <pc:sldMk cId="3848366146" sldId="302"/>
            <ac:picMk id="17" creationId="{02C3BE69-09B6-BF80-1945-57B0BE332C03}"/>
          </ac:picMkLst>
        </pc:picChg>
      </pc:sldChg>
    </pc:docChg>
  </pc:docChgLst>
  <pc:docChgLst>
    <pc:chgData name="Robledo Delgado, Vanessa" userId="S::vrobledodelgado@uiowa.edu::ddc8f397-8728-4c38-9bd9-c60bfbee3443" providerId="AD" clId="Web-{35AC1842-DAC1-421F-8F95-4047082EC89F}"/>
    <pc:docChg chg="modSld">
      <pc:chgData name="Robledo Delgado, Vanessa" userId="S::vrobledodelgado@uiowa.edu::ddc8f397-8728-4c38-9bd9-c60bfbee3443" providerId="AD" clId="Web-{35AC1842-DAC1-421F-8F95-4047082EC89F}" dt="2024-02-27T15:58:11.189" v="38" actId="20577"/>
      <pc:docMkLst>
        <pc:docMk/>
      </pc:docMkLst>
      <pc:sldChg chg="modSp">
        <pc:chgData name="Robledo Delgado, Vanessa" userId="S::vrobledodelgado@uiowa.edu::ddc8f397-8728-4c38-9bd9-c60bfbee3443" providerId="AD" clId="Web-{35AC1842-DAC1-421F-8F95-4047082EC89F}" dt="2024-02-27T15:58:11.189" v="38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35AC1842-DAC1-421F-8F95-4047082EC89F}" dt="2024-02-27T15:58:11.189" v="38" actId="20577"/>
          <ac:spMkLst>
            <pc:docMk/>
            <pc:sldMk cId="621977057" sldId="291"/>
            <ac:spMk id="3" creationId="{590062DC-CC52-5168-7DEF-C8DB2A62DB69}"/>
          </ac:spMkLst>
        </pc:spChg>
      </pc:sldChg>
    </pc:docChg>
  </pc:docChgLst>
  <pc:docChgLst>
    <pc:chgData name="Robledo Delgado, Vanessa" userId="S::vrobledodelgado@uiowa.edu::ddc8f397-8728-4c38-9bd9-c60bfbee3443" providerId="AD" clId="Web-{97F83823-91A3-46CE-AC4C-B6DFF9DB4877}"/>
    <pc:docChg chg="modSld">
      <pc:chgData name="Robledo Delgado, Vanessa" userId="S::vrobledodelgado@uiowa.edu::ddc8f397-8728-4c38-9bd9-c60bfbee3443" providerId="AD" clId="Web-{97F83823-91A3-46CE-AC4C-B6DFF9DB4877}" dt="2024-02-19T15:22:27.880" v="240" actId="20577"/>
      <pc:docMkLst>
        <pc:docMk/>
      </pc:docMkLst>
      <pc:sldChg chg="modSp">
        <pc:chgData name="Robledo Delgado, Vanessa" userId="S::vrobledodelgado@uiowa.edu::ddc8f397-8728-4c38-9bd9-c60bfbee3443" providerId="AD" clId="Web-{97F83823-91A3-46CE-AC4C-B6DFF9DB4877}" dt="2024-02-19T13:34:28.424" v="158" actId="20577"/>
        <pc:sldMkLst>
          <pc:docMk/>
          <pc:sldMk cId="2477520907" sldId="290"/>
        </pc:sldMkLst>
        <pc:spChg chg="mod">
          <ac:chgData name="Robledo Delgado, Vanessa" userId="S::vrobledodelgado@uiowa.edu::ddc8f397-8728-4c38-9bd9-c60bfbee3443" providerId="AD" clId="Web-{97F83823-91A3-46CE-AC4C-B6DFF9DB4877}" dt="2024-02-19T13:34:28.424" v="158" actId="20577"/>
          <ac:spMkLst>
            <pc:docMk/>
            <pc:sldMk cId="2477520907" sldId="290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97F83823-91A3-46CE-AC4C-B6DFF9DB4877}" dt="2024-02-19T15:22:27.880" v="240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97F83823-91A3-46CE-AC4C-B6DFF9DB4877}" dt="2024-02-19T15:22:27.880" v="240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1043863-4C98-42BE-B93E-A6ACA87A92BE}"/>
    <pc:docChg chg="modSld">
      <pc:chgData name="Robledo Delgado, Vanessa" userId="S::vrobledodelgado@uiowa.edu::ddc8f397-8728-4c38-9bd9-c60bfbee3443" providerId="AD" clId="Web-{01043863-4C98-42BE-B93E-A6ACA87A92BE}" dt="2024-03-17T16:25:37.723" v="8" actId="20577"/>
      <pc:docMkLst>
        <pc:docMk/>
      </pc:docMkLst>
      <pc:sldChg chg="modSp">
        <pc:chgData name="Robledo Delgado, Vanessa" userId="S::vrobledodelgado@uiowa.edu::ddc8f397-8728-4c38-9bd9-c60bfbee3443" providerId="AD" clId="Web-{01043863-4C98-42BE-B93E-A6ACA87A92BE}" dt="2024-03-17T16:25:37.723" v="8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01043863-4C98-42BE-B93E-A6ACA87A92BE}" dt="2024-03-17T16:25:37.723" v="8" actId="20577"/>
          <ac:spMkLst>
            <pc:docMk/>
            <pc:sldMk cId="373001339" sldId="295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01043863-4C98-42BE-B93E-A6ACA87A92BE}" dt="2024-03-17T16:25:29.457" v="7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01043863-4C98-42BE-B93E-A6ACA87A92BE}" dt="2024-03-17T16:25:29.457" v="7" actId="20577"/>
          <ac:spMkLst>
            <pc:docMk/>
            <pc:sldMk cId="954862000" sldId="297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01043863-4C98-42BE-B93E-A6ACA87A92BE}" dt="2024-03-17T16:25:17.582" v="1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837F2B50-E1E6-41E3-B8AE-029B673C4F51}"/>
    <pc:docChg chg="addSld modSld">
      <pc:chgData name="Robledo Delgado, Vanessa" userId="S::vrobledodelgado@uiowa.edu::ddc8f397-8728-4c38-9bd9-c60bfbee3443" providerId="AD" clId="Web-{837F2B50-E1E6-41E3-B8AE-029B673C4F51}" dt="2024-03-04T14:21:58.721" v="106"/>
      <pc:docMkLst>
        <pc:docMk/>
      </pc:docMkLst>
      <pc:sldChg chg="modSp">
        <pc:chgData name="Robledo Delgado, Vanessa" userId="S::vrobledodelgado@uiowa.edu::ddc8f397-8728-4c38-9bd9-c60bfbee3443" providerId="AD" clId="Web-{837F2B50-E1E6-41E3-B8AE-029B673C4F51}" dt="2024-03-04T14:21:38.986" v="103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837F2B50-E1E6-41E3-B8AE-029B673C4F51}" dt="2024-03-04T14:21:38.986" v="103" actId="20577"/>
          <ac:spMkLst>
            <pc:docMk/>
            <pc:sldMk cId="621977057" sldId="291"/>
            <ac:spMk id="3" creationId="{590062DC-CC52-5168-7DEF-C8DB2A62DB69}"/>
          </ac:spMkLst>
        </pc:spChg>
      </pc:sldChg>
      <pc:sldChg chg="modSp">
        <pc:chgData name="Robledo Delgado, Vanessa" userId="S::vrobledodelgado@uiowa.edu::ddc8f397-8728-4c38-9bd9-c60bfbee3443" providerId="AD" clId="Web-{837F2B50-E1E6-41E3-B8AE-029B673C4F51}" dt="2024-03-04T14:18:31.201" v="28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837F2B50-E1E6-41E3-B8AE-029B673C4F51}" dt="2024-03-04T14:18:31.201" v="28" actId="20577"/>
          <ac:spMkLst>
            <pc:docMk/>
            <pc:sldMk cId="3119911508" sldId="292"/>
            <ac:spMk id="3" creationId="{34B75DEF-6056-AA88-9E33-4FA6EABC846E}"/>
          </ac:spMkLst>
        </pc:spChg>
      </pc:sldChg>
      <pc:sldChg chg="modSp add replId">
        <pc:chgData name="Robledo Delgado, Vanessa" userId="S::vrobledodelgado@uiowa.edu::ddc8f397-8728-4c38-9bd9-c60bfbee3443" providerId="AD" clId="Web-{837F2B50-E1E6-41E3-B8AE-029B673C4F51}" dt="2024-03-04T14:21:55.205" v="105" actId="20577"/>
        <pc:sldMkLst>
          <pc:docMk/>
          <pc:sldMk cId="2951194185" sldId="293"/>
        </pc:sldMkLst>
        <pc:spChg chg="mod">
          <ac:chgData name="Robledo Delgado, Vanessa" userId="S::vrobledodelgado@uiowa.edu::ddc8f397-8728-4c38-9bd9-c60bfbee3443" providerId="AD" clId="Web-{837F2B50-E1E6-41E3-B8AE-029B673C4F51}" dt="2024-03-04T14:21:09.376" v="99"/>
          <ac:spMkLst>
            <pc:docMk/>
            <pc:sldMk cId="2951194185" sldId="293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837F2B50-E1E6-41E3-B8AE-029B673C4F51}" dt="2024-03-04T14:21:55.205" v="105" actId="20577"/>
          <ac:spMkLst>
            <pc:docMk/>
            <pc:sldMk cId="2951194185" sldId="293"/>
            <ac:spMk id="3" creationId="{34B75DEF-6056-AA88-9E33-4FA6EABC846E}"/>
          </ac:spMkLst>
        </pc:spChg>
      </pc:sldChg>
      <pc:sldChg chg="add replId">
        <pc:chgData name="Robledo Delgado, Vanessa" userId="S::vrobledodelgado@uiowa.edu::ddc8f397-8728-4c38-9bd9-c60bfbee3443" providerId="AD" clId="Web-{837F2B50-E1E6-41E3-B8AE-029B673C4F51}" dt="2024-03-04T14:21:58.721" v="106"/>
        <pc:sldMkLst>
          <pc:docMk/>
          <pc:sldMk cId="3506942172" sldId="294"/>
        </pc:sldMkLst>
      </pc:sldChg>
    </pc:docChg>
  </pc:docChgLst>
  <pc:docChgLst>
    <pc:chgData name="Robledo Delgado, Vanessa" userId="S::vrobledodelgado@uiowa.edu::ddc8f397-8728-4c38-9bd9-c60bfbee3443" providerId="AD" clId="Web-{6DD0F85D-2499-41BC-92BC-ED3E8BE97198}"/>
    <pc:docChg chg="addSld modSld">
      <pc:chgData name="Robledo Delgado, Vanessa" userId="S::vrobledodelgado@uiowa.edu::ddc8f397-8728-4c38-9bd9-c60bfbee3443" providerId="AD" clId="Web-{6DD0F85D-2499-41BC-92BC-ED3E8BE97198}" dt="2024-04-01T14:13:39.713" v="200" actId="20577"/>
      <pc:docMkLst>
        <pc:docMk/>
      </pc:docMkLst>
      <pc:sldChg chg="addSp delSp modSp">
        <pc:chgData name="Robledo Delgado, Vanessa" userId="S::vrobledodelgado@uiowa.edu::ddc8f397-8728-4c38-9bd9-c60bfbee3443" providerId="AD" clId="Web-{6DD0F85D-2499-41BC-92BC-ED3E8BE97198}" dt="2024-04-01T14:12:26.773" v="180" actId="1076"/>
        <pc:sldMkLst>
          <pc:docMk/>
          <pc:sldMk cId="2434810306" sldId="298"/>
        </pc:sldMkLst>
        <pc:spChg chg="mod">
          <ac:chgData name="Robledo Delgado, Vanessa" userId="S::vrobledodelgado@uiowa.edu::ddc8f397-8728-4c38-9bd9-c60bfbee3443" providerId="AD" clId="Web-{6DD0F85D-2499-41BC-92BC-ED3E8BE97198}" dt="2024-04-01T02:39:58.690" v="33" actId="14100"/>
          <ac:spMkLst>
            <pc:docMk/>
            <pc:sldMk cId="2434810306" sldId="298"/>
            <ac:spMk id="3" creationId="{34B75DEF-6056-AA88-9E33-4FA6EABC846E}"/>
          </ac:spMkLst>
        </pc:spChg>
        <pc:spChg chg="add del mod">
          <ac:chgData name="Robledo Delgado, Vanessa" userId="S::vrobledodelgado@uiowa.edu::ddc8f397-8728-4c38-9bd9-c60bfbee3443" providerId="AD" clId="Web-{6DD0F85D-2499-41BC-92BC-ED3E8BE97198}" dt="2024-04-01T02:28:29.745" v="20"/>
          <ac:spMkLst>
            <pc:docMk/>
            <pc:sldMk cId="2434810306" sldId="298"/>
            <ac:spMk id="4" creationId="{4FDB1601-0279-48DB-1360-8A2394410FFA}"/>
          </ac:spMkLst>
        </pc:spChg>
        <pc:spChg chg="add mod">
          <ac:chgData name="Robledo Delgado, Vanessa" userId="S::vrobledodelgado@uiowa.edu::ddc8f397-8728-4c38-9bd9-c60bfbee3443" providerId="AD" clId="Web-{6DD0F85D-2499-41BC-92BC-ED3E8BE97198}" dt="2024-04-01T14:12:26.773" v="180" actId="1076"/>
          <ac:spMkLst>
            <pc:docMk/>
            <pc:sldMk cId="2434810306" sldId="298"/>
            <ac:spMk id="5" creationId="{3AB9DA04-09C8-1B02-576B-82C569C85548}"/>
          </ac:spMkLst>
        </pc:spChg>
        <pc:spChg chg="add del">
          <ac:chgData name="Robledo Delgado, Vanessa" userId="S::vrobledodelgado@uiowa.edu::ddc8f397-8728-4c38-9bd9-c60bfbee3443" providerId="AD" clId="Web-{6DD0F85D-2499-41BC-92BC-ED3E8BE97198}" dt="2024-04-01T02:39:38.330" v="27"/>
          <ac:spMkLst>
            <pc:docMk/>
            <pc:sldMk cId="2434810306" sldId="298"/>
            <ac:spMk id="8" creationId="{D1FFA9D9-A12F-5D32-E92F-1578817849B4}"/>
          </ac:spMkLst>
        </pc:spChg>
        <pc:picChg chg="del">
          <ac:chgData name="Robledo Delgado, Vanessa" userId="S::vrobledodelgado@uiowa.edu::ddc8f397-8728-4c38-9bd9-c60bfbee3443" providerId="AD" clId="Web-{6DD0F85D-2499-41BC-92BC-ED3E8BE97198}" dt="2024-03-31T01:26:15.699" v="2"/>
          <ac:picMkLst>
            <pc:docMk/>
            <pc:sldMk cId="2434810306" sldId="298"/>
            <ac:picMk id="4" creationId="{695568C0-E536-2582-D24E-0CF49865B487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4-01T14:05:45.900" v="40"/>
          <ac:picMkLst>
            <pc:docMk/>
            <pc:sldMk cId="2434810306" sldId="298"/>
            <ac:picMk id="6" creationId="{05D128CB-8BC4-CB23-A56B-7F3C06678686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4-01T14:05:45.900" v="39"/>
          <ac:picMkLst>
            <pc:docMk/>
            <pc:sldMk cId="2434810306" sldId="298"/>
            <ac:picMk id="7" creationId="{4E818A40-9100-E843-6D15-4F70774B13B3}"/>
          </ac:picMkLst>
        </pc:picChg>
        <pc:picChg chg="del">
          <ac:chgData name="Robledo Delgado, Vanessa" userId="S::vrobledodelgado@uiowa.edu::ddc8f397-8728-4c38-9bd9-c60bfbee3443" providerId="AD" clId="Web-{6DD0F85D-2499-41BC-92BC-ED3E8BE97198}" dt="2024-03-31T01:26:16.980" v="3"/>
          <ac:picMkLst>
            <pc:docMk/>
            <pc:sldMk cId="2434810306" sldId="298"/>
            <ac:picMk id="7" creationId="{91CB59BE-E233-52DB-C46A-1902E9811701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3-31T01:27:06.669" v="12"/>
          <ac:picMkLst>
            <pc:docMk/>
            <pc:sldMk cId="2434810306" sldId="298"/>
            <ac:picMk id="8" creationId="{8B5FED4D-A40F-C9FA-35DA-D5D28080DC8B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4-01T02:28:25.323" v="16"/>
          <ac:picMkLst>
            <pc:docMk/>
            <pc:sldMk cId="2434810306" sldId="298"/>
            <ac:picMk id="9" creationId="{D2EF6C27-8CBB-D30B-E3B4-A81300DEC3AB}"/>
          </ac:picMkLst>
        </pc:picChg>
        <pc:cxnChg chg="del">
          <ac:chgData name="Robledo Delgado, Vanessa" userId="S::vrobledodelgado@uiowa.edu::ddc8f397-8728-4c38-9bd9-c60bfbee3443" providerId="AD" clId="Web-{6DD0F85D-2499-41BC-92BC-ED3E8BE97198}" dt="2024-03-31T01:26:18.589" v="4"/>
          <ac:cxnSpMkLst>
            <pc:docMk/>
            <pc:sldMk cId="2434810306" sldId="298"/>
            <ac:cxnSpMk id="6" creationId="{F999CC63-E3AC-EECC-4B04-9E3A3B383D8D}"/>
          </ac:cxnSpMkLst>
        </pc:cxnChg>
      </pc:sldChg>
      <pc:sldChg chg="modSp add replId">
        <pc:chgData name="Robledo Delgado, Vanessa" userId="S::vrobledodelgado@uiowa.edu::ddc8f397-8728-4c38-9bd9-c60bfbee3443" providerId="AD" clId="Web-{6DD0F85D-2499-41BC-92BC-ED3E8BE97198}" dt="2024-04-01T14:13:39.713" v="200" actId="20577"/>
        <pc:sldMkLst>
          <pc:docMk/>
          <pc:sldMk cId="2089836992" sldId="299"/>
        </pc:sldMkLst>
        <pc:spChg chg="mod">
          <ac:chgData name="Robledo Delgado, Vanessa" userId="S::vrobledodelgado@uiowa.edu::ddc8f397-8728-4c38-9bd9-c60bfbee3443" providerId="AD" clId="Web-{6DD0F85D-2499-41BC-92BC-ED3E8BE97198}" dt="2024-04-01T14:04:55.617" v="35" actId="1076"/>
          <ac:spMkLst>
            <pc:docMk/>
            <pc:sldMk cId="2089836992" sldId="299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6DD0F85D-2499-41BC-92BC-ED3E8BE97198}" dt="2024-04-01T14:13:39.713" v="200" actId="20577"/>
          <ac:spMkLst>
            <pc:docMk/>
            <pc:sldMk cId="2089836992" sldId="299"/>
            <ac:spMk id="3" creationId="{34B75DEF-6056-AA88-9E33-4FA6EABC846E}"/>
          </ac:spMkLst>
        </pc:spChg>
        <pc:picChg chg="mod">
          <ac:chgData name="Robledo Delgado, Vanessa" userId="S::vrobledodelgado@uiowa.edu::ddc8f397-8728-4c38-9bd9-c60bfbee3443" providerId="AD" clId="Web-{6DD0F85D-2499-41BC-92BC-ED3E8BE97198}" dt="2024-04-01T14:05:26.306" v="36" actId="1076"/>
          <ac:picMkLst>
            <pc:docMk/>
            <pc:sldMk cId="2089836992" sldId="299"/>
            <ac:picMk id="4" creationId="{695568C0-E536-2582-D24E-0CF49865B487}"/>
          </ac:picMkLst>
        </pc:picChg>
        <pc:cxnChg chg="mod">
          <ac:chgData name="Robledo Delgado, Vanessa" userId="S::vrobledodelgado@uiowa.edu::ddc8f397-8728-4c38-9bd9-c60bfbee3443" providerId="AD" clId="Web-{6DD0F85D-2499-41BC-92BC-ED3E8BE97198}" dt="2024-04-01T14:05:28.681" v="37" actId="1076"/>
          <ac:cxnSpMkLst>
            <pc:docMk/>
            <pc:sldMk cId="2089836992" sldId="299"/>
            <ac:cxnSpMk id="6" creationId="{F999CC63-E3AC-EECC-4B04-9E3A3B383D8D}"/>
          </ac:cxnSpMkLst>
        </pc:cxnChg>
      </pc:sldChg>
      <pc:sldChg chg="delSp modSp add replId">
        <pc:chgData name="Robledo Delgado, Vanessa" userId="S::vrobledodelgado@uiowa.edu::ddc8f397-8728-4c38-9bd9-c60bfbee3443" providerId="AD" clId="Web-{6DD0F85D-2499-41BC-92BC-ED3E8BE97198}" dt="2024-04-01T14:13:08.447" v="198" actId="20577"/>
        <pc:sldMkLst>
          <pc:docMk/>
          <pc:sldMk cId="421006862" sldId="300"/>
        </pc:sldMkLst>
        <pc:spChg chg="mod">
          <ac:chgData name="Robledo Delgado, Vanessa" userId="S::vrobledodelgado@uiowa.edu::ddc8f397-8728-4c38-9bd9-c60bfbee3443" providerId="AD" clId="Web-{6DD0F85D-2499-41BC-92BC-ED3E8BE97198}" dt="2024-04-01T14:13:08.447" v="198" actId="20577"/>
          <ac:spMkLst>
            <pc:docMk/>
            <pc:sldMk cId="421006862" sldId="300"/>
            <ac:spMk id="3" creationId="{34B75DEF-6056-AA88-9E33-4FA6EABC846E}"/>
          </ac:spMkLst>
        </pc:spChg>
        <pc:spChg chg="del mod">
          <ac:chgData name="Robledo Delgado, Vanessa" userId="S::vrobledodelgado@uiowa.edu::ddc8f397-8728-4c38-9bd9-c60bfbee3443" providerId="AD" clId="Web-{6DD0F85D-2499-41BC-92BC-ED3E8BE97198}" dt="2024-04-01T14:12:50.962" v="187"/>
          <ac:spMkLst>
            <pc:docMk/>
            <pc:sldMk cId="421006862" sldId="300"/>
            <ac:spMk id="5" creationId="{3AB9DA04-09C8-1B02-576B-82C569C85548}"/>
          </ac:spMkLst>
        </pc:spChg>
        <pc:picChg chg="mod">
          <ac:chgData name="Robledo Delgado, Vanessa" userId="S::vrobledodelgado@uiowa.edu::ddc8f397-8728-4c38-9bd9-c60bfbee3443" providerId="AD" clId="Web-{6DD0F85D-2499-41BC-92BC-ED3E8BE97198}" dt="2024-04-01T14:12:42.586" v="183" actId="1076"/>
          <ac:picMkLst>
            <pc:docMk/>
            <pc:sldMk cId="421006862" sldId="300"/>
            <ac:picMk id="6" creationId="{05D128CB-8BC4-CB23-A56B-7F3C06678686}"/>
          </ac:picMkLst>
        </pc:picChg>
        <pc:picChg chg="mod">
          <ac:chgData name="Robledo Delgado, Vanessa" userId="S::vrobledodelgado@uiowa.edu::ddc8f397-8728-4c38-9bd9-c60bfbee3443" providerId="AD" clId="Web-{6DD0F85D-2499-41BC-92BC-ED3E8BE97198}" dt="2024-04-01T14:12:42.633" v="184" actId="1076"/>
          <ac:picMkLst>
            <pc:docMk/>
            <pc:sldMk cId="421006862" sldId="300"/>
            <ac:picMk id="7" creationId="{4E818A40-9100-E843-6D15-4F70774B13B3}"/>
          </ac:picMkLst>
        </pc:picChg>
      </pc:sldChg>
    </pc:docChg>
  </pc:docChgLst>
  <pc:docChgLst>
    <pc:chgData name="Robledo Delgado, Vanessa" userId="S::vrobledodelgado@uiowa.edu::ddc8f397-8728-4c38-9bd9-c60bfbee3443" providerId="AD" clId="Web-{93E59E6C-0E21-4B64-BB5C-6048B5427E86}"/>
    <pc:docChg chg="addSld modSld">
      <pc:chgData name="Robledo Delgado, Vanessa" userId="S::vrobledodelgado@uiowa.edu::ddc8f397-8728-4c38-9bd9-c60bfbee3443" providerId="AD" clId="Web-{93E59E6C-0E21-4B64-BB5C-6048B5427E86}" dt="2024-03-31T01:13:06.753" v="36" actId="1076"/>
      <pc:docMkLst>
        <pc:docMk/>
      </pc:docMkLst>
      <pc:sldChg chg="addSp delSp modSp add replId">
        <pc:chgData name="Robledo Delgado, Vanessa" userId="S::vrobledodelgado@uiowa.edu::ddc8f397-8728-4c38-9bd9-c60bfbee3443" providerId="AD" clId="Web-{93E59E6C-0E21-4B64-BB5C-6048B5427E86}" dt="2024-03-31T01:13:06.753" v="36" actId="1076"/>
        <pc:sldMkLst>
          <pc:docMk/>
          <pc:sldMk cId="2434810306" sldId="298"/>
        </pc:sldMkLst>
        <pc:spChg chg="mod">
          <ac:chgData name="Robledo Delgado, Vanessa" userId="S::vrobledodelgado@uiowa.edu::ddc8f397-8728-4c38-9bd9-c60bfbee3443" providerId="AD" clId="Web-{93E59E6C-0E21-4B64-BB5C-6048B5427E86}" dt="2024-03-31T01:10:35.888" v="3" actId="20577"/>
          <ac:spMkLst>
            <pc:docMk/>
            <pc:sldMk cId="2434810306" sldId="298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93E59E6C-0E21-4B64-BB5C-6048B5427E86}" dt="2024-03-31T01:13:06.753" v="36" actId="1076"/>
          <ac:spMkLst>
            <pc:docMk/>
            <pc:sldMk cId="2434810306" sldId="298"/>
            <ac:spMk id="3" creationId="{34B75DEF-6056-AA88-9E33-4FA6EABC846E}"/>
          </ac:spMkLst>
        </pc:spChg>
        <pc:picChg chg="add mod">
          <ac:chgData name="Robledo Delgado, Vanessa" userId="S::vrobledodelgado@uiowa.edu::ddc8f397-8728-4c38-9bd9-c60bfbee3443" providerId="AD" clId="Web-{93E59E6C-0E21-4B64-BB5C-6048B5427E86}" dt="2024-03-31T01:12:38.581" v="18" actId="14100"/>
          <ac:picMkLst>
            <pc:docMk/>
            <pc:sldMk cId="2434810306" sldId="298"/>
            <ac:picMk id="4" creationId="{695568C0-E536-2582-D24E-0CF49865B487}"/>
          </ac:picMkLst>
        </pc:picChg>
        <pc:picChg chg="add mod">
          <ac:chgData name="Robledo Delgado, Vanessa" userId="S::vrobledodelgado@uiowa.edu::ddc8f397-8728-4c38-9bd9-c60bfbee3443" providerId="AD" clId="Web-{93E59E6C-0E21-4B64-BB5C-6048B5427E86}" dt="2024-03-31T01:12:45.987" v="22" actId="1076"/>
          <ac:picMkLst>
            <pc:docMk/>
            <pc:sldMk cId="2434810306" sldId="298"/>
            <ac:picMk id="7" creationId="{91CB59BE-E233-52DB-C46A-1902E9811701}"/>
          </ac:picMkLst>
        </pc:picChg>
        <pc:cxnChg chg="add del">
          <ac:chgData name="Robledo Delgado, Vanessa" userId="S::vrobledodelgado@uiowa.edu::ddc8f397-8728-4c38-9bd9-c60bfbee3443" providerId="AD" clId="Web-{93E59E6C-0E21-4B64-BB5C-6048B5427E86}" dt="2024-03-31T01:11:29.623" v="12"/>
          <ac:cxnSpMkLst>
            <pc:docMk/>
            <pc:sldMk cId="2434810306" sldId="298"/>
            <ac:cxnSpMk id="5" creationId="{84AB5D71-EBFE-3431-5B60-5C86C257C543}"/>
          </ac:cxnSpMkLst>
        </pc:cxnChg>
        <pc:cxnChg chg="add mod">
          <ac:chgData name="Robledo Delgado, Vanessa" userId="S::vrobledodelgado@uiowa.edu::ddc8f397-8728-4c38-9bd9-c60bfbee3443" providerId="AD" clId="Web-{93E59E6C-0E21-4B64-BB5C-6048B5427E86}" dt="2024-03-31T01:12:42.862" v="21" actId="14100"/>
          <ac:cxnSpMkLst>
            <pc:docMk/>
            <pc:sldMk cId="2434810306" sldId="298"/>
            <ac:cxnSpMk id="6" creationId="{F999CC63-E3AC-EECC-4B04-9E3A3B383D8D}"/>
          </ac:cxnSpMkLst>
        </pc:cxnChg>
      </pc:sldChg>
    </pc:docChg>
  </pc:docChgLst>
  <pc:docChgLst>
    <pc:chgData name="Robledo Delgado, Vanessa" userId="ddc8f397-8728-4c38-9bd9-c60bfbee3443" providerId="ADAL" clId="{81D62AC0-11FA-694E-A26E-411FDB626BA7}"/>
    <pc:docChg chg="custSel addSld delSld modSld sldOrd">
      <pc:chgData name="Robledo Delgado, Vanessa" userId="ddc8f397-8728-4c38-9bd9-c60bfbee3443" providerId="ADAL" clId="{81D62AC0-11FA-694E-A26E-411FDB626BA7}" dt="2024-04-23T13:40:06.899" v="1479" actId="20577"/>
      <pc:docMkLst>
        <pc:docMk/>
      </pc:docMkLst>
      <pc:sldChg chg="modSp mod">
        <pc:chgData name="Robledo Delgado, Vanessa" userId="ddc8f397-8728-4c38-9bd9-c60bfbee3443" providerId="ADAL" clId="{81D62AC0-11FA-694E-A26E-411FDB626BA7}" dt="2024-04-19T20:54:40.706" v="26" actId="20577"/>
        <pc:sldMkLst>
          <pc:docMk/>
          <pc:sldMk cId="2144142395" sldId="287"/>
        </pc:sldMkLst>
        <pc:spChg chg="mod">
          <ac:chgData name="Robledo Delgado, Vanessa" userId="ddc8f397-8728-4c38-9bd9-c60bfbee3443" providerId="ADAL" clId="{81D62AC0-11FA-694E-A26E-411FDB626BA7}" dt="2024-04-19T20:54:40.706" v="26" actId="20577"/>
          <ac:spMkLst>
            <pc:docMk/>
            <pc:sldMk cId="2144142395" sldId="287"/>
            <ac:spMk id="2" creationId="{68AFE14D-2584-45A9-93E1-83F0A31ACDB2}"/>
          </ac:spMkLst>
        </pc:spChg>
      </pc:sldChg>
      <pc:sldChg chg="del">
        <pc:chgData name="Robledo Delgado, Vanessa" userId="ddc8f397-8728-4c38-9bd9-c60bfbee3443" providerId="ADAL" clId="{81D62AC0-11FA-694E-A26E-411FDB626BA7}" dt="2024-04-19T20:55:51.644" v="28" actId="2696"/>
        <pc:sldMkLst>
          <pc:docMk/>
          <pc:sldMk cId="794247979" sldId="301"/>
        </pc:sldMkLst>
      </pc:sldChg>
      <pc:sldChg chg="modSp mod">
        <pc:chgData name="Robledo Delgado, Vanessa" userId="ddc8f397-8728-4c38-9bd9-c60bfbee3443" providerId="ADAL" clId="{81D62AC0-11FA-694E-A26E-411FDB626BA7}" dt="2024-04-19T20:57:16.721" v="146" actId="1076"/>
        <pc:sldMkLst>
          <pc:docMk/>
          <pc:sldMk cId="3848366146" sldId="302"/>
        </pc:sldMkLst>
        <pc:spChg chg="mod">
          <ac:chgData name="Robledo Delgado, Vanessa" userId="ddc8f397-8728-4c38-9bd9-c60bfbee3443" providerId="ADAL" clId="{81D62AC0-11FA-694E-A26E-411FDB626BA7}" dt="2024-04-19T20:57:05.023" v="141" actId="1076"/>
          <ac:spMkLst>
            <pc:docMk/>
            <pc:sldMk cId="3848366146" sldId="302"/>
            <ac:spMk id="2" creationId="{7960638C-3DC3-1EBE-F7E9-D18FBA4697BE}"/>
          </ac:spMkLst>
        </pc:spChg>
        <pc:spChg chg="mod">
          <ac:chgData name="Robledo Delgado, Vanessa" userId="ddc8f397-8728-4c38-9bd9-c60bfbee3443" providerId="ADAL" clId="{81D62AC0-11FA-694E-A26E-411FDB626BA7}" dt="2024-04-19T20:57:16.721" v="146" actId="1076"/>
          <ac:spMkLst>
            <pc:docMk/>
            <pc:sldMk cId="3848366146" sldId="302"/>
            <ac:spMk id="29" creationId="{DA870DF3-6DEE-EAAF-DB9B-5696D2DF47C5}"/>
          </ac:spMkLst>
        </pc:spChg>
      </pc:sldChg>
      <pc:sldChg chg="addSp delSp modSp mod setBg">
        <pc:chgData name="Robledo Delgado, Vanessa" userId="ddc8f397-8728-4c38-9bd9-c60bfbee3443" providerId="ADAL" clId="{81D62AC0-11FA-694E-A26E-411FDB626BA7}" dt="2024-04-19T22:01:12.618" v="280" actId="14100"/>
        <pc:sldMkLst>
          <pc:docMk/>
          <pc:sldMk cId="2898537651" sldId="303"/>
        </pc:sldMkLst>
        <pc:spChg chg="mod">
          <ac:chgData name="Robledo Delgado, Vanessa" userId="ddc8f397-8728-4c38-9bd9-c60bfbee3443" providerId="ADAL" clId="{81D62AC0-11FA-694E-A26E-411FDB626BA7}" dt="2024-04-19T22:00:51.258" v="267" actId="1076"/>
          <ac:spMkLst>
            <pc:docMk/>
            <pc:sldMk cId="2898537651" sldId="303"/>
            <ac:spMk id="2" creationId="{7960638C-3DC3-1EBE-F7E9-D18FBA4697BE}"/>
          </ac:spMkLst>
        </pc:spChg>
        <pc:spChg chg="mod">
          <ac:chgData name="Robledo Delgado, Vanessa" userId="ddc8f397-8728-4c38-9bd9-c60bfbee3443" providerId="ADAL" clId="{81D62AC0-11FA-694E-A26E-411FDB626BA7}" dt="2024-04-19T22:01:12.618" v="280" actId="14100"/>
          <ac:spMkLst>
            <pc:docMk/>
            <pc:sldMk cId="2898537651" sldId="303"/>
            <ac:spMk id="29" creationId="{DA870DF3-6DEE-EAAF-DB9B-5696D2DF47C5}"/>
          </ac:spMkLst>
        </pc:spChg>
        <pc:grpChg chg="add">
          <ac:chgData name="Robledo Delgado, Vanessa" userId="ddc8f397-8728-4c38-9bd9-c60bfbee3443" providerId="ADAL" clId="{81D62AC0-11FA-694E-A26E-411FDB626BA7}" dt="2024-04-19T21:23:37.150" v="190" actId="26606"/>
          <ac:grpSpMkLst>
            <pc:docMk/>
            <pc:sldMk cId="2898537651" sldId="303"/>
            <ac:grpSpMk id="31" creationId="{6258F736-B256-8039-9DC6-F4E49A5C5AD5}"/>
          </ac:grpSpMkLst>
        </pc:grpChg>
        <pc:picChg chg="add mod">
          <ac:chgData name="Robledo Delgado, Vanessa" userId="ddc8f397-8728-4c38-9bd9-c60bfbee3443" providerId="ADAL" clId="{81D62AC0-11FA-694E-A26E-411FDB626BA7}" dt="2024-04-19T22:00:58.459" v="269" actId="1076"/>
          <ac:picMkLst>
            <pc:docMk/>
            <pc:sldMk cId="2898537651" sldId="303"/>
            <ac:picMk id="4" creationId="{C156F28C-C9D0-C097-C08E-AD2E91DEB61A}"/>
          </ac:picMkLst>
        </pc:picChg>
        <pc:picChg chg="del">
          <ac:chgData name="Robledo Delgado, Vanessa" userId="ddc8f397-8728-4c38-9bd9-c60bfbee3443" providerId="ADAL" clId="{81D62AC0-11FA-694E-A26E-411FDB626BA7}" dt="2024-04-19T21:19:41.071" v="183" actId="478"/>
          <ac:picMkLst>
            <pc:docMk/>
            <pc:sldMk cId="2898537651" sldId="303"/>
            <ac:picMk id="6" creationId="{36498DBE-468D-B301-A1FA-01432F78CA45}"/>
          </ac:picMkLst>
        </pc:picChg>
        <pc:picChg chg="add mod modCrop">
          <ac:chgData name="Robledo Delgado, Vanessa" userId="ddc8f397-8728-4c38-9bd9-c60bfbee3443" providerId="ADAL" clId="{81D62AC0-11FA-694E-A26E-411FDB626BA7}" dt="2024-04-19T22:01:04.803" v="270" actId="1076"/>
          <ac:picMkLst>
            <pc:docMk/>
            <pc:sldMk cId="2898537651" sldId="303"/>
            <ac:picMk id="7" creationId="{5DD56B99-CD47-EC9C-5423-5399A67F7B00}"/>
          </ac:picMkLst>
        </pc:picChg>
        <pc:picChg chg="del">
          <ac:chgData name="Robledo Delgado, Vanessa" userId="ddc8f397-8728-4c38-9bd9-c60bfbee3443" providerId="ADAL" clId="{81D62AC0-11FA-694E-A26E-411FDB626BA7}" dt="2024-04-19T21:19:32.480" v="175" actId="478"/>
          <ac:picMkLst>
            <pc:docMk/>
            <pc:sldMk cId="2898537651" sldId="303"/>
            <ac:picMk id="8" creationId="{64BC5C97-269C-FE5E-08B8-146B8448F5C7}"/>
          </ac:picMkLst>
        </pc:picChg>
      </pc:sldChg>
      <pc:sldChg chg="del">
        <pc:chgData name="Robledo Delgado, Vanessa" userId="ddc8f397-8728-4c38-9bd9-c60bfbee3443" providerId="ADAL" clId="{81D62AC0-11FA-694E-A26E-411FDB626BA7}" dt="2024-04-19T22:01:52.033" v="281" actId="2696"/>
        <pc:sldMkLst>
          <pc:docMk/>
          <pc:sldMk cId="4210923099" sldId="305"/>
        </pc:sldMkLst>
      </pc:sldChg>
      <pc:sldChg chg="del">
        <pc:chgData name="Robledo Delgado, Vanessa" userId="ddc8f397-8728-4c38-9bd9-c60bfbee3443" providerId="ADAL" clId="{81D62AC0-11FA-694E-A26E-411FDB626BA7}" dt="2024-04-19T22:01:54.978" v="282" actId="2696"/>
        <pc:sldMkLst>
          <pc:docMk/>
          <pc:sldMk cId="263696885" sldId="306"/>
        </pc:sldMkLst>
      </pc:sldChg>
      <pc:sldChg chg="del">
        <pc:chgData name="Robledo Delgado, Vanessa" userId="ddc8f397-8728-4c38-9bd9-c60bfbee3443" providerId="ADAL" clId="{81D62AC0-11FA-694E-A26E-411FDB626BA7}" dt="2024-04-19T22:01:55.548" v="283" actId="2696"/>
        <pc:sldMkLst>
          <pc:docMk/>
          <pc:sldMk cId="891648796" sldId="307"/>
        </pc:sldMkLst>
      </pc:sldChg>
      <pc:sldChg chg="addSp delSp modSp new mod">
        <pc:chgData name="Robledo Delgado, Vanessa" userId="ddc8f397-8728-4c38-9bd9-c60bfbee3443" providerId="ADAL" clId="{81D62AC0-11FA-694E-A26E-411FDB626BA7}" dt="2024-04-19T22:43:35.256" v="369" actId="1036"/>
        <pc:sldMkLst>
          <pc:docMk/>
          <pc:sldMk cId="1125024669" sldId="308"/>
        </pc:sldMkLst>
        <pc:spChg chg="del">
          <ac:chgData name="Robledo Delgado, Vanessa" userId="ddc8f397-8728-4c38-9bd9-c60bfbee3443" providerId="ADAL" clId="{81D62AC0-11FA-694E-A26E-411FDB626BA7}" dt="2024-04-19T22:36:10.911" v="284" actId="478"/>
          <ac:spMkLst>
            <pc:docMk/>
            <pc:sldMk cId="1125024669" sldId="308"/>
            <ac:spMk id="2" creationId="{78F14CF8-3DF8-EA8E-6951-5ED39D1DE802}"/>
          </ac:spMkLst>
        </pc:spChg>
        <pc:spChg chg="del">
          <ac:chgData name="Robledo Delgado, Vanessa" userId="ddc8f397-8728-4c38-9bd9-c60bfbee3443" providerId="ADAL" clId="{81D62AC0-11FA-694E-A26E-411FDB626BA7}" dt="2024-04-19T22:36:13.305" v="285" actId="478"/>
          <ac:spMkLst>
            <pc:docMk/>
            <pc:sldMk cId="1125024669" sldId="308"/>
            <ac:spMk id="3" creationId="{F80C4E89-D4B7-22D5-1C88-B2DC262DC791}"/>
          </ac:spMkLst>
        </pc:spChg>
        <pc:picChg chg="add del mod">
          <ac:chgData name="Robledo Delgado, Vanessa" userId="ddc8f397-8728-4c38-9bd9-c60bfbee3443" providerId="ADAL" clId="{81D62AC0-11FA-694E-A26E-411FDB626BA7}" dt="2024-04-19T22:38:19.259" v="289" actId="478"/>
          <ac:picMkLst>
            <pc:docMk/>
            <pc:sldMk cId="1125024669" sldId="308"/>
            <ac:picMk id="5" creationId="{B794EC13-AED0-0DED-355F-FB19E56A3212}"/>
          </ac:picMkLst>
        </pc:picChg>
        <pc:picChg chg="add mod">
          <ac:chgData name="Robledo Delgado, Vanessa" userId="ddc8f397-8728-4c38-9bd9-c60bfbee3443" providerId="ADAL" clId="{81D62AC0-11FA-694E-A26E-411FDB626BA7}" dt="2024-04-19T22:43:35.256" v="369" actId="1036"/>
          <ac:picMkLst>
            <pc:docMk/>
            <pc:sldMk cId="1125024669" sldId="308"/>
            <ac:picMk id="7" creationId="{1537B770-8F33-B4B0-B6F9-B97731353A3A}"/>
          </ac:picMkLst>
        </pc:picChg>
        <pc:picChg chg="add del mod">
          <ac:chgData name="Robledo Delgado, Vanessa" userId="ddc8f397-8728-4c38-9bd9-c60bfbee3443" providerId="ADAL" clId="{81D62AC0-11FA-694E-A26E-411FDB626BA7}" dt="2024-04-19T22:42:28.307" v="343" actId="478"/>
          <ac:picMkLst>
            <pc:docMk/>
            <pc:sldMk cId="1125024669" sldId="308"/>
            <ac:picMk id="9" creationId="{5EED10BF-1184-4465-EA02-3C9C35F4C42E}"/>
          </ac:picMkLst>
        </pc:picChg>
        <pc:picChg chg="add del mod">
          <ac:chgData name="Robledo Delgado, Vanessa" userId="ddc8f397-8728-4c38-9bd9-c60bfbee3443" providerId="ADAL" clId="{81D62AC0-11FA-694E-A26E-411FDB626BA7}" dt="2024-04-19T22:42:21.032" v="340" actId="478"/>
          <ac:picMkLst>
            <pc:docMk/>
            <pc:sldMk cId="1125024669" sldId="308"/>
            <ac:picMk id="11" creationId="{943DAFFB-47CA-E3E9-64B2-E54A197C6769}"/>
          </ac:picMkLst>
        </pc:picChg>
        <pc:picChg chg="add del mod">
          <ac:chgData name="Robledo Delgado, Vanessa" userId="ddc8f397-8728-4c38-9bd9-c60bfbee3443" providerId="ADAL" clId="{81D62AC0-11FA-694E-A26E-411FDB626BA7}" dt="2024-04-19T22:42:20.299" v="339" actId="478"/>
          <ac:picMkLst>
            <pc:docMk/>
            <pc:sldMk cId="1125024669" sldId="308"/>
            <ac:picMk id="13" creationId="{0FE0FF98-2E2A-FC39-98C2-84092AB26C26}"/>
          </ac:picMkLst>
        </pc:picChg>
        <pc:picChg chg="add del mod">
          <ac:chgData name="Robledo Delgado, Vanessa" userId="ddc8f397-8728-4c38-9bd9-c60bfbee3443" providerId="ADAL" clId="{81D62AC0-11FA-694E-A26E-411FDB626BA7}" dt="2024-04-19T22:42:19.695" v="338" actId="478"/>
          <ac:picMkLst>
            <pc:docMk/>
            <pc:sldMk cId="1125024669" sldId="308"/>
            <ac:picMk id="15" creationId="{ED1CD02C-BE4B-920C-13CA-035458A1A1DC}"/>
          </ac:picMkLst>
        </pc:picChg>
        <pc:picChg chg="add del mod">
          <ac:chgData name="Robledo Delgado, Vanessa" userId="ddc8f397-8728-4c38-9bd9-c60bfbee3443" providerId="ADAL" clId="{81D62AC0-11FA-694E-A26E-411FDB626BA7}" dt="2024-04-19T22:42:19.062" v="337" actId="478"/>
          <ac:picMkLst>
            <pc:docMk/>
            <pc:sldMk cId="1125024669" sldId="308"/>
            <ac:picMk id="17" creationId="{81138885-2BB1-28A3-96D2-F388FD7D63B6}"/>
          </ac:picMkLst>
        </pc:picChg>
        <pc:picChg chg="add del mod">
          <ac:chgData name="Robledo Delgado, Vanessa" userId="ddc8f397-8728-4c38-9bd9-c60bfbee3443" providerId="ADAL" clId="{81D62AC0-11FA-694E-A26E-411FDB626BA7}" dt="2024-04-19T22:42:16.899" v="336" actId="478"/>
          <ac:picMkLst>
            <pc:docMk/>
            <pc:sldMk cId="1125024669" sldId="308"/>
            <ac:picMk id="19" creationId="{BE4AA649-D881-D6E3-3F5A-20C77A3BA833}"/>
          </ac:picMkLst>
        </pc:picChg>
        <pc:picChg chg="add del mod">
          <ac:chgData name="Robledo Delgado, Vanessa" userId="ddc8f397-8728-4c38-9bd9-c60bfbee3443" providerId="ADAL" clId="{81D62AC0-11FA-694E-A26E-411FDB626BA7}" dt="2024-04-19T22:42:16.240" v="335" actId="478"/>
          <ac:picMkLst>
            <pc:docMk/>
            <pc:sldMk cId="1125024669" sldId="308"/>
            <ac:picMk id="21" creationId="{65D264F8-D64E-50DF-7224-D3CA6A5890B1}"/>
          </ac:picMkLst>
        </pc:picChg>
        <pc:picChg chg="add del mod">
          <ac:chgData name="Robledo Delgado, Vanessa" userId="ddc8f397-8728-4c38-9bd9-c60bfbee3443" providerId="ADAL" clId="{81D62AC0-11FA-694E-A26E-411FDB626BA7}" dt="2024-04-19T22:42:15.807" v="334" actId="478"/>
          <ac:picMkLst>
            <pc:docMk/>
            <pc:sldMk cId="1125024669" sldId="308"/>
            <ac:picMk id="23" creationId="{C418C28E-E4CB-264A-66F8-62FA886858EB}"/>
          </ac:picMkLst>
        </pc:picChg>
        <pc:picChg chg="add del mod">
          <ac:chgData name="Robledo Delgado, Vanessa" userId="ddc8f397-8728-4c38-9bd9-c60bfbee3443" providerId="ADAL" clId="{81D62AC0-11FA-694E-A26E-411FDB626BA7}" dt="2024-04-19T22:42:15.270" v="333" actId="478"/>
          <ac:picMkLst>
            <pc:docMk/>
            <pc:sldMk cId="1125024669" sldId="308"/>
            <ac:picMk id="25" creationId="{74000A84-234B-55F6-5FCF-21317662DF80}"/>
          </ac:picMkLst>
        </pc:picChg>
        <pc:picChg chg="add del mod">
          <ac:chgData name="Robledo Delgado, Vanessa" userId="ddc8f397-8728-4c38-9bd9-c60bfbee3443" providerId="ADAL" clId="{81D62AC0-11FA-694E-A26E-411FDB626BA7}" dt="2024-04-19T22:42:14.708" v="332" actId="478"/>
          <ac:picMkLst>
            <pc:docMk/>
            <pc:sldMk cId="1125024669" sldId="308"/>
            <ac:picMk id="27" creationId="{F5147972-22ED-9449-3882-005B191CE726}"/>
          </ac:picMkLst>
        </pc:picChg>
        <pc:picChg chg="add del mod">
          <ac:chgData name="Robledo Delgado, Vanessa" userId="ddc8f397-8728-4c38-9bd9-c60bfbee3443" providerId="ADAL" clId="{81D62AC0-11FA-694E-A26E-411FDB626BA7}" dt="2024-04-19T22:42:14.054" v="331" actId="478"/>
          <ac:picMkLst>
            <pc:docMk/>
            <pc:sldMk cId="1125024669" sldId="308"/>
            <ac:picMk id="29" creationId="{A9705898-AC76-2373-30D4-C3F3FC0EDCD5}"/>
          </ac:picMkLst>
        </pc:picChg>
        <pc:picChg chg="add del mod">
          <ac:chgData name="Robledo Delgado, Vanessa" userId="ddc8f397-8728-4c38-9bd9-c60bfbee3443" providerId="ADAL" clId="{81D62AC0-11FA-694E-A26E-411FDB626BA7}" dt="2024-04-19T22:42:13.446" v="330" actId="478"/>
          <ac:picMkLst>
            <pc:docMk/>
            <pc:sldMk cId="1125024669" sldId="308"/>
            <ac:picMk id="31" creationId="{DBF59FEC-D904-B496-3C33-766BD5305F29}"/>
          </ac:picMkLst>
        </pc:picChg>
        <pc:picChg chg="add del mod">
          <ac:chgData name="Robledo Delgado, Vanessa" userId="ddc8f397-8728-4c38-9bd9-c60bfbee3443" providerId="ADAL" clId="{81D62AC0-11FA-694E-A26E-411FDB626BA7}" dt="2024-04-19T22:42:11.377" v="329" actId="478"/>
          <ac:picMkLst>
            <pc:docMk/>
            <pc:sldMk cId="1125024669" sldId="308"/>
            <ac:picMk id="33" creationId="{892CE8CC-17AC-AD79-499E-5CC20C421580}"/>
          </ac:picMkLst>
        </pc:picChg>
        <pc:picChg chg="add del mod">
          <ac:chgData name="Robledo Delgado, Vanessa" userId="ddc8f397-8728-4c38-9bd9-c60bfbee3443" providerId="ADAL" clId="{81D62AC0-11FA-694E-A26E-411FDB626BA7}" dt="2024-04-19T22:42:10.590" v="328" actId="478"/>
          <ac:picMkLst>
            <pc:docMk/>
            <pc:sldMk cId="1125024669" sldId="308"/>
            <ac:picMk id="35" creationId="{F9A82895-CC15-8181-EFDB-2C001057B25A}"/>
          </ac:picMkLst>
        </pc:picChg>
        <pc:picChg chg="add del mod">
          <ac:chgData name="Robledo Delgado, Vanessa" userId="ddc8f397-8728-4c38-9bd9-c60bfbee3443" providerId="ADAL" clId="{81D62AC0-11FA-694E-A26E-411FDB626BA7}" dt="2024-04-19T22:42:10.313" v="327" actId="478"/>
          <ac:picMkLst>
            <pc:docMk/>
            <pc:sldMk cId="1125024669" sldId="308"/>
            <ac:picMk id="37" creationId="{CF9C0697-52DA-B81E-6A55-E6A4F267F7C7}"/>
          </ac:picMkLst>
        </pc:picChg>
        <pc:picChg chg="add del mod">
          <ac:chgData name="Robledo Delgado, Vanessa" userId="ddc8f397-8728-4c38-9bd9-c60bfbee3443" providerId="ADAL" clId="{81D62AC0-11FA-694E-A26E-411FDB626BA7}" dt="2024-04-19T22:42:09.450" v="326" actId="478"/>
          <ac:picMkLst>
            <pc:docMk/>
            <pc:sldMk cId="1125024669" sldId="308"/>
            <ac:picMk id="39" creationId="{33A8026F-8191-F4AA-62A8-096FA4192F1B}"/>
          </ac:picMkLst>
        </pc:picChg>
        <pc:picChg chg="add del mod">
          <ac:chgData name="Robledo Delgado, Vanessa" userId="ddc8f397-8728-4c38-9bd9-c60bfbee3443" providerId="ADAL" clId="{81D62AC0-11FA-694E-A26E-411FDB626BA7}" dt="2024-04-19T22:42:08.811" v="325" actId="478"/>
          <ac:picMkLst>
            <pc:docMk/>
            <pc:sldMk cId="1125024669" sldId="308"/>
            <ac:picMk id="41" creationId="{BA5458E2-26CA-81BF-A12C-129466C93CF5}"/>
          </ac:picMkLst>
        </pc:picChg>
        <pc:picChg chg="add del mod">
          <ac:chgData name="Robledo Delgado, Vanessa" userId="ddc8f397-8728-4c38-9bd9-c60bfbee3443" providerId="ADAL" clId="{81D62AC0-11FA-694E-A26E-411FDB626BA7}" dt="2024-04-19T22:42:04.365" v="320" actId="478"/>
          <ac:picMkLst>
            <pc:docMk/>
            <pc:sldMk cId="1125024669" sldId="308"/>
            <ac:picMk id="43" creationId="{1D6D92CF-A4B4-CC11-E6F8-043B6A15C435}"/>
          </ac:picMkLst>
        </pc:picChg>
        <pc:picChg chg="add del mod">
          <ac:chgData name="Robledo Delgado, Vanessa" userId="ddc8f397-8728-4c38-9bd9-c60bfbee3443" providerId="ADAL" clId="{81D62AC0-11FA-694E-A26E-411FDB626BA7}" dt="2024-04-19T22:42:02.901" v="319" actId="478"/>
          <ac:picMkLst>
            <pc:docMk/>
            <pc:sldMk cId="1125024669" sldId="308"/>
            <ac:picMk id="45" creationId="{BEB9C905-2FB5-362C-5858-9A89EBEB89F5}"/>
          </ac:picMkLst>
        </pc:picChg>
        <pc:picChg chg="add del mod">
          <ac:chgData name="Robledo Delgado, Vanessa" userId="ddc8f397-8728-4c38-9bd9-c60bfbee3443" providerId="ADAL" clId="{81D62AC0-11FA-694E-A26E-411FDB626BA7}" dt="2024-04-19T22:42:01.559" v="299" actId="478"/>
          <ac:picMkLst>
            <pc:docMk/>
            <pc:sldMk cId="1125024669" sldId="308"/>
            <ac:picMk id="47" creationId="{F221D56B-0011-33BA-DDF0-5F6D57A5712D}"/>
          </ac:picMkLst>
        </pc:picChg>
        <pc:picChg chg="add mod modCrop">
          <ac:chgData name="Robledo Delgado, Vanessa" userId="ddc8f397-8728-4c38-9bd9-c60bfbee3443" providerId="ADAL" clId="{81D62AC0-11FA-694E-A26E-411FDB626BA7}" dt="2024-04-19T22:43:27.298" v="359" actId="1038"/>
          <ac:picMkLst>
            <pc:docMk/>
            <pc:sldMk cId="1125024669" sldId="308"/>
            <ac:picMk id="49" creationId="{B17D49A8-46AD-6F6F-1F8E-3885E2383C17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2:48:44.079" v="419" actId="14100"/>
        <pc:sldMkLst>
          <pc:docMk/>
          <pc:sldMk cId="928139208" sldId="309"/>
        </pc:sldMkLst>
        <pc:spChg chg="del">
          <ac:chgData name="Robledo Delgado, Vanessa" userId="ddc8f397-8728-4c38-9bd9-c60bfbee3443" providerId="ADAL" clId="{81D62AC0-11FA-694E-A26E-411FDB626BA7}" dt="2024-04-19T22:44:29.826" v="371" actId="478"/>
          <ac:spMkLst>
            <pc:docMk/>
            <pc:sldMk cId="928139208" sldId="309"/>
            <ac:spMk id="2" creationId="{E2237C02-3FC1-A2BC-8992-160A51EF6AA6}"/>
          </ac:spMkLst>
        </pc:spChg>
        <pc:spChg chg="del">
          <ac:chgData name="Robledo Delgado, Vanessa" userId="ddc8f397-8728-4c38-9bd9-c60bfbee3443" providerId="ADAL" clId="{81D62AC0-11FA-694E-A26E-411FDB626BA7}" dt="2024-04-19T22:44:32.167" v="372" actId="478"/>
          <ac:spMkLst>
            <pc:docMk/>
            <pc:sldMk cId="928139208" sldId="309"/>
            <ac:spMk id="3" creationId="{FFC3573B-078D-BF56-80E3-EF29F22288AC}"/>
          </ac:spMkLst>
        </pc:spChg>
        <pc:picChg chg="add mod">
          <ac:chgData name="Robledo Delgado, Vanessa" userId="ddc8f397-8728-4c38-9bd9-c60bfbee3443" providerId="ADAL" clId="{81D62AC0-11FA-694E-A26E-411FDB626BA7}" dt="2024-04-19T22:48:41.110" v="418" actId="1076"/>
          <ac:picMkLst>
            <pc:docMk/>
            <pc:sldMk cId="928139208" sldId="309"/>
            <ac:picMk id="5" creationId="{38051B9D-2085-0489-D55E-80A00A3A62E1}"/>
          </ac:picMkLst>
        </pc:picChg>
        <pc:picChg chg="add mod">
          <ac:chgData name="Robledo Delgado, Vanessa" userId="ddc8f397-8728-4c38-9bd9-c60bfbee3443" providerId="ADAL" clId="{81D62AC0-11FA-694E-A26E-411FDB626BA7}" dt="2024-04-19T22:48:44.079" v="419" actId="14100"/>
          <ac:picMkLst>
            <pc:docMk/>
            <pc:sldMk cId="928139208" sldId="309"/>
            <ac:picMk id="7" creationId="{B2E456A8-97F5-F8BC-C23A-786453E56634}"/>
          </ac:picMkLst>
        </pc:picChg>
      </pc:sldChg>
      <pc:sldChg chg="addSp delSp modSp new mod ord">
        <pc:chgData name="Robledo Delgado, Vanessa" userId="ddc8f397-8728-4c38-9bd9-c60bfbee3443" providerId="ADAL" clId="{81D62AC0-11FA-694E-A26E-411FDB626BA7}" dt="2024-04-23T13:29:48.512" v="735" actId="20578"/>
        <pc:sldMkLst>
          <pc:docMk/>
          <pc:sldMk cId="2135375532" sldId="310"/>
        </pc:sldMkLst>
        <pc:spChg chg="del">
          <ac:chgData name="Robledo Delgado, Vanessa" userId="ddc8f397-8728-4c38-9bd9-c60bfbee3443" providerId="ADAL" clId="{81D62AC0-11FA-694E-A26E-411FDB626BA7}" dt="2024-04-19T22:46:11.085" v="394" actId="478"/>
          <ac:spMkLst>
            <pc:docMk/>
            <pc:sldMk cId="2135375532" sldId="310"/>
            <ac:spMk id="2" creationId="{63DAA42E-D7CA-83CB-31BF-9C7D9A297000}"/>
          </ac:spMkLst>
        </pc:spChg>
        <pc:spChg chg="del">
          <ac:chgData name="Robledo Delgado, Vanessa" userId="ddc8f397-8728-4c38-9bd9-c60bfbee3443" providerId="ADAL" clId="{81D62AC0-11FA-694E-A26E-411FDB626BA7}" dt="2024-04-19T22:46:11.914" v="395" actId="478"/>
          <ac:spMkLst>
            <pc:docMk/>
            <pc:sldMk cId="2135375532" sldId="310"/>
            <ac:spMk id="3" creationId="{3943ABFE-99B3-7A4A-2990-FC1E4BC4354D}"/>
          </ac:spMkLst>
        </pc:spChg>
        <pc:picChg chg="add mod">
          <ac:chgData name="Robledo Delgado, Vanessa" userId="ddc8f397-8728-4c38-9bd9-c60bfbee3443" providerId="ADAL" clId="{81D62AC0-11FA-694E-A26E-411FDB626BA7}" dt="2024-04-19T22:48:29.336" v="415" actId="166"/>
          <ac:picMkLst>
            <pc:docMk/>
            <pc:sldMk cId="2135375532" sldId="310"/>
            <ac:picMk id="5" creationId="{CB077459-0A29-CE3E-D7FC-80316F12B089}"/>
          </ac:picMkLst>
        </pc:picChg>
        <pc:picChg chg="add del mod">
          <ac:chgData name="Robledo Delgado, Vanessa" userId="ddc8f397-8728-4c38-9bd9-c60bfbee3443" providerId="ADAL" clId="{81D62AC0-11FA-694E-A26E-411FDB626BA7}" dt="2024-04-19T22:47:48.513" v="409" actId="478"/>
          <ac:picMkLst>
            <pc:docMk/>
            <pc:sldMk cId="2135375532" sldId="310"/>
            <ac:picMk id="7" creationId="{8BEB69AA-F0F1-B810-1DE0-4B1370B5EC2D}"/>
          </ac:picMkLst>
        </pc:picChg>
        <pc:picChg chg="add mod">
          <ac:chgData name="Robledo Delgado, Vanessa" userId="ddc8f397-8728-4c38-9bd9-c60bfbee3443" providerId="ADAL" clId="{81D62AC0-11FA-694E-A26E-411FDB626BA7}" dt="2024-04-19T22:48:33.115" v="417" actId="14100"/>
          <ac:picMkLst>
            <pc:docMk/>
            <pc:sldMk cId="2135375532" sldId="310"/>
            <ac:picMk id="9" creationId="{F3B01A55-9680-E422-5B97-64B5C2586C88}"/>
          </ac:picMkLst>
        </pc:picChg>
      </pc:sldChg>
      <pc:sldChg chg="addSp delSp modSp new mod ord">
        <pc:chgData name="Robledo Delgado, Vanessa" userId="ddc8f397-8728-4c38-9bd9-c60bfbee3443" providerId="ADAL" clId="{81D62AC0-11FA-694E-A26E-411FDB626BA7}" dt="2024-04-23T13:34:01.920" v="1034" actId="20578"/>
        <pc:sldMkLst>
          <pc:docMk/>
          <pc:sldMk cId="1365274447" sldId="311"/>
        </pc:sldMkLst>
        <pc:spChg chg="del">
          <ac:chgData name="Robledo Delgado, Vanessa" userId="ddc8f397-8728-4c38-9bd9-c60bfbee3443" providerId="ADAL" clId="{81D62AC0-11FA-694E-A26E-411FDB626BA7}" dt="2024-04-19T22:48:55.074" v="421" actId="478"/>
          <ac:spMkLst>
            <pc:docMk/>
            <pc:sldMk cId="1365274447" sldId="311"/>
            <ac:spMk id="2" creationId="{F7B48621-37E0-C685-6FCD-2F243CA740B9}"/>
          </ac:spMkLst>
        </pc:spChg>
        <pc:spChg chg="del">
          <ac:chgData name="Robledo Delgado, Vanessa" userId="ddc8f397-8728-4c38-9bd9-c60bfbee3443" providerId="ADAL" clId="{81D62AC0-11FA-694E-A26E-411FDB626BA7}" dt="2024-04-19T22:48:56.181" v="422" actId="478"/>
          <ac:spMkLst>
            <pc:docMk/>
            <pc:sldMk cId="1365274447" sldId="311"/>
            <ac:spMk id="3" creationId="{1C9E3DA8-99D8-8D85-92FE-0AB042A8B47E}"/>
          </ac:spMkLst>
        </pc:spChg>
        <pc:picChg chg="add mod">
          <ac:chgData name="Robledo Delgado, Vanessa" userId="ddc8f397-8728-4c38-9bd9-c60bfbee3443" providerId="ADAL" clId="{81D62AC0-11FA-694E-A26E-411FDB626BA7}" dt="2024-04-19T22:52:28.057" v="494" actId="166"/>
          <ac:picMkLst>
            <pc:docMk/>
            <pc:sldMk cId="1365274447" sldId="311"/>
            <ac:picMk id="5" creationId="{D55220EA-EBC6-CB5E-2985-E3B48C596DA0}"/>
          </ac:picMkLst>
        </pc:picChg>
        <pc:picChg chg="add mod">
          <ac:chgData name="Robledo Delgado, Vanessa" userId="ddc8f397-8728-4c38-9bd9-c60bfbee3443" providerId="ADAL" clId="{81D62AC0-11FA-694E-A26E-411FDB626BA7}" dt="2024-04-19T22:52:23.692" v="493" actId="1076"/>
          <ac:picMkLst>
            <pc:docMk/>
            <pc:sldMk cId="1365274447" sldId="311"/>
            <ac:picMk id="7" creationId="{9A5C3669-1566-5B0E-D5A0-7030204D319B}"/>
          </ac:picMkLst>
        </pc:picChg>
      </pc:sldChg>
      <pc:sldChg chg="addSp delSp modSp new mod ord">
        <pc:chgData name="Robledo Delgado, Vanessa" userId="ddc8f397-8728-4c38-9bd9-c60bfbee3443" providerId="ADAL" clId="{81D62AC0-11FA-694E-A26E-411FDB626BA7}" dt="2024-04-23T13:29:58.721" v="737" actId="20578"/>
        <pc:sldMkLst>
          <pc:docMk/>
          <pc:sldMk cId="87162466" sldId="312"/>
        </pc:sldMkLst>
        <pc:spChg chg="del">
          <ac:chgData name="Robledo Delgado, Vanessa" userId="ddc8f397-8728-4c38-9bd9-c60bfbee3443" providerId="ADAL" clId="{81D62AC0-11FA-694E-A26E-411FDB626BA7}" dt="2024-04-19T22:52:37.417" v="495" actId="478"/>
          <ac:spMkLst>
            <pc:docMk/>
            <pc:sldMk cId="87162466" sldId="312"/>
            <ac:spMk id="2" creationId="{EA8F8651-9FE0-D751-C865-F32B44351A24}"/>
          </ac:spMkLst>
        </pc:spChg>
        <pc:spChg chg="del">
          <ac:chgData name="Robledo Delgado, Vanessa" userId="ddc8f397-8728-4c38-9bd9-c60bfbee3443" providerId="ADAL" clId="{81D62AC0-11FA-694E-A26E-411FDB626BA7}" dt="2024-04-19T22:49:26.727" v="427"/>
          <ac:spMkLst>
            <pc:docMk/>
            <pc:sldMk cId="87162466" sldId="312"/>
            <ac:spMk id="3" creationId="{51125D97-A0F3-7CDD-47DC-F59EA8492ABC}"/>
          </ac:spMkLst>
        </pc:spChg>
        <pc:picChg chg="add mod">
          <ac:chgData name="Robledo Delgado, Vanessa" userId="ddc8f397-8728-4c38-9bd9-c60bfbee3443" providerId="ADAL" clId="{81D62AC0-11FA-694E-A26E-411FDB626BA7}" dt="2024-04-19T22:55:10.553" v="505" actId="166"/>
          <ac:picMkLst>
            <pc:docMk/>
            <pc:sldMk cId="87162466" sldId="312"/>
            <ac:picMk id="5" creationId="{F0A61A3C-0943-CC45-4695-A828BEBEFC6C}"/>
          </ac:picMkLst>
        </pc:picChg>
        <pc:picChg chg="add mod">
          <ac:chgData name="Robledo Delgado, Vanessa" userId="ddc8f397-8728-4c38-9bd9-c60bfbee3443" providerId="ADAL" clId="{81D62AC0-11FA-694E-A26E-411FDB626BA7}" dt="2024-04-19T22:55:13.885" v="506" actId="1076"/>
          <ac:picMkLst>
            <pc:docMk/>
            <pc:sldMk cId="87162466" sldId="312"/>
            <ac:picMk id="7" creationId="{BC949A5D-145B-31FE-67E1-A7B75DF7F9F9}"/>
          </ac:picMkLst>
        </pc:picChg>
      </pc:sldChg>
      <pc:sldChg chg="addSp delSp modSp new mod ord modNotesTx">
        <pc:chgData name="Robledo Delgado, Vanessa" userId="ddc8f397-8728-4c38-9bd9-c60bfbee3443" providerId="ADAL" clId="{81D62AC0-11FA-694E-A26E-411FDB626BA7}" dt="2024-04-23T13:40:06.899" v="1479" actId="20577"/>
        <pc:sldMkLst>
          <pc:docMk/>
          <pc:sldMk cId="3011683053" sldId="313"/>
        </pc:sldMkLst>
        <pc:spChg chg="del">
          <ac:chgData name="Robledo Delgado, Vanessa" userId="ddc8f397-8728-4c38-9bd9-c60bfbee3443" providerId="ADAL" clId="{81D62AC0-11FA-694E-A26E-411FDB626BA7}" dt="2024-04-19T22:55:31.729" v="507" actId="478"/>
          <ac:spMkLst>
            <pc:docMk/>
            <pc:sldMk cId="3011683053" sldId="313"/>
            <ac:spMk id="2" creationId="{931A5DA7-5CC0-67BE-D22C-B3A919A4742A}"/>
          </ac:spMkLst>
        </pc:spChg>
        <pc:spChg chg="del">
          <ac:chgData name="Robledo Delgado, Vanessa" userId="ddc8f397-8728-4c38-9bd9-c60bfbee3443" providerId="ADAL" clId="{81D62AC0-11FA-694E-A26E-411FDB626BA7}" dt="2024-04-19T22:49:33.433" v="431"/>
          <ac:spMkLst>
            <pc:docMk/>
            <pc:sldMk cId="3011683053" sldId="313"/>
            <ac:spMk id="3" creationId="{8CA43BCC-A226-FA42-43BE-05E231479830}"/>
          </ac:spMkLst>
        </pc:spChg>
        <pc:picChg chg="add mod">
          <ac:chgData name="Robledo Delgado, Vanessa" userId="ddc8f397-8728-4c38-9bd9-c60bfbee3443" providerId="ADAL" clId="{81D62AC0-11FA-694E-A26E-411FDB626BA7}" dt="2024-04-19T23:04:20.397" v="555" actId="166"/>
          <ac:picMkLst>
            <pc:docMk/>
            <pc:sldMk cId="3011683053" sldId="313"/>
            <ac:picMk id="5" creationId="{27DE683E-6799-3635-6D24-ACE709445791}"/>
          </ac:picMkLst>
        </pc:picChg>
        <pc:picChg chg="add del mod">
          <ac:chgData name="Robledo Delgado, Vanessa" userId="ddc8f397-8728-4c38-9bd9-c60bfbee3443" providerId="ADAL" clId="{81D62AC0-11FA-694E-A26E-411FDB626BA7}" dt="2024-04-19T23:02:42.704" v="548" actId="478"/>
          <ac:picMkLst>
            <pc:docMk/>
            <pc:sldMk cId="3011683053" sldId="313"/>
            <ac:picMk id="7" creationId="{AD9A7667-999D-E736-9D28-5B22AD8307EB}"/>
          </ac:picMkLst>
        </pc:picChg>
        <pc:picChg chg="add mod">
          <ac:chgData name="Robledo Delgado, Vanessa" userId="ddc8f397-8728-4c38-9bd9-c60bfbee3443" providerId="ADAL" clId="{81D62AC0-11FA-694E-A26E-411FDB626BA7}" dt="2024-04-19T23:04:15.264" v="554" actId="1076"/>
          <ac:picMkLst>
            <pc:docMk/>
            <pc:sldMk cId="3011683053" sldId="313"/>
            <ac:picMk id="9" creationId="{673DB682-2643-5C57-10E5-1F01B39B8A49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5:32.816" v="565" actId="14100"/>
        <pc:sldMkLst>
          <pc:docMk/>
          <pc:sldMk cId="1130891361" sldId="314"/>
        </pc:sldMkLst>
        <pc:spChg chg="del">
          <ac:chgData name="Robledo Delgado, Vanessa" userId="ddc8f397-8728-4c38-9bd9-c60bfbee3443" providerId="ADAL" clId="{81D62AC0-11FA-694E-A26E-411FDB626BA7}" dt="2024-04-19T22:57:17.487" v="519" actId="478"/>
          <ac:spMkLst>
            <pc:docMk/>
            <pc:sldMk cId="1130891361" sldId="314"/>
            <ac:spMk id="2" creationId="{E659E182-018E-2B1D-87FC-AC5AA14972E9}"/>
          </ac:spMkLst>
        </pc:spChg>
        <pc:spChg chg="del">
          <ac:chgData name="Robledo Delgado, Vanessa" userId="ddc8f397-8728-4c38-9bd9-c60bfbee3443" providerId="ADAL" clId="{81D62AC0-11FA-694E-A26E-411FDB626BA7}" dt="2024-04-19T22:49:38.806" v="435"/>
          <ac:spMkLst>
            <pc:docMk/>
            <pc:sldMk cId="1130891361" sldId="314"/>
            <ac:spMk id="3" creationId="{6A7A2010-8940-EAC7-1333-4CA92BFC5E09}"/>
          </ac:spMkLst>
        </pc:spChg>
        <pc:picChg chg="add mod">
          <ac:chgData name="Robledo Delgado, Vanessa" userId="ddc8f397-8728-4c38-9bd9-c60bfbee3443" providerId="ADAL" clId="{81D62AC0-11FA-694E-A26E-411FDB626BA7}" dt="2024-04-19T23:05:32.816" v="565" actId="14100"/>
          <ac:picMkLst>
            <pc:docMk/>
            <pc:sldMk cId="1130891361" sldId="314"/>
            <ac:picMk id="5" creationId="{959CA7F4-84A1-5BC7-4AF5-F5F3CC6B0919}"/>
          </ac:picMkLst>
        </pc:picChg>
        <pc:picChg chg="add del mod">
          <ac:chgData name="Robledo Delgado, Vanessa" userId="ddc8f397-8728-4c38-9bd9-c60bfbee3443" providerId="ADAL" clId="{81D62AC0-11FA-694E-A26E-411FDB626BA7}" dt="2024-04-19T23:04:27.544" v="556" actId="478"/>
          <ac:picMkLst>
            <pc:docMk/>
            <pc:sldMk cId="1130891361" sldId="314"/>
            <ac:picMk id="7" creationId="{5C8EC13A-606C-5F9E-08F4-211FA3D5303C}"/>
          </ac:picMkLst>
        </pc:picChg>
        <pc:picChg chg="add mod">
          <ac:chgData name="Robledo Delgado, Vanessa" userId="ddc8f397-8728-4c38-9bd9-c60bfbee3443" providerId="ADAL" clId="{81D62AC0-11FA-694E-A26E-411FDB626BA7}" dt="2024-04-19T23:05:22.001" v="562" actId="1076"/>
          <ac:picMkLst>
            <pc:docMk/>
            <pc:sldMk cId="1130891361" sldId="314"/>
            <ac:picMk id="9" creationId="{D7C31490-3AE6-37DC-8330-8DA049FB8E75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5:40.858" v="566" actId="1076"/>
        <pc:sldMkLst>
          <pc:docMk/>
          <pc:sldMk cId="4101312690" sldId="315"/>
        </pc:sldMkLst>
        <pc:spChg chg="del">
          <ac:chgData name="Robledo Delgado, Vanessa" userId="ddc8f397-8728-4c38-9bd9-c60bfbee3443" providerId="ADAL" clId="{81D62AC0-11FA-694E-A26E-411FDB626BA7}" dt="2024-04-19T22:58:39.259" v="534" actId="478"/>
          <ac:spMkLst>
            <pc:docMk/>
            <pc:sldMk cId="4101312690" sldId="315"/>
            <ac:spMk id="2" creationId="{83A0755E-B197-12C5-5308-52312E08199B}"/>
          </ac:spMkLst>
        </pc:spChg>
        <pc:spChg chg="del">
          <ac:chgData name="Robledo Delgado, Vanessa" userId="ddc8f397-8728-4c38-9bd9-c60bfbee3443" providerId="ADAL" clId="{81D62AC0-11FA-694E-A26E-411FDB626BA7}" dt="2024-04-19T22:49:46.536" v="439"/>
          <ac:spMkLst>
            <pc:docMk/>
            <pc:sldMk cId="4101312690" sldId="315"/>
            <ac:spMk id="3" creationId="{98AD6721-F160-75E5-7A4B-A2AF9FDEB1DD}"/>
          </ac:spMkLst>
        </pc:spChg>
        <pc:picChg chg="add mod">
          <ac:chgData name="Robledo Delgado, Vanessa" userId="ddc8f397-8728-4c38-9bd9-c60bfbee3443" providerId="ADAL" clId="{81D62AC0-11FA-694E-A26E-411FDB626BA7}" dt="2024-04-19T23:02:18.310" v="547" actId="166"/>
          <ac:picMkLst>
            <pc:docMk/>
            <pc:sldMk cId="4101312690" sldId="315"/>
            <ac:picMk id="5" creationId="{DCA94542-1040-1E52-61FD-59E2ED1D23EB}"/>
          </ac:picMkLst>
        </pc:picChg>
        <pc:picChg chg="add mod">
          <ac:chgData name="Robledo Delgado, Vanessa" userId="ddc8f397-8728-4c38-9bd9-c60bfbee3443" providerId="ADAL" clId="{81D62AC0-11FA-694E-A26E-411FDB626BA7}" dt="2024-04-19T23:05:40.858" v="566" actId="1076"/>
          <ac:picMkLst>
            <pc:docMk/>
            <pc:sldMk cId="4101312690" sldId="315"/>
            <ac:picMk id="7" creationId="{87E3D7BA-08E1-3913-B294-CACF7A3B8ADD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6:21.556" v="580" actId="166"/>
        <pc:sldMkLst>
          <pc:docMk/>
          <pc:sldMk cId="2615273548" sldId="316"/>
        </pc:sldMkLst>
        <pc:spChg chg="del">
          <ac:chgData name="Robledo Delgado, Vanessa" userId="ddc8f397-8728-4c38-9bd9-c60bfbee3443" providerId="ADAL" clId="{81D62AC0-11FA-694E-A26E-411FDB626BA7}" dt="2024-04-19T23:05:44.726" v="567" actId="478"/>
          <ac:spMkLst>
            <pc:docMk/>
            <pc:sldMk cId="2615273548" sldId="316"/>
            <ac:spMk id="2" creationId="{3D971401-49C2-DB70-C403-68A807E3E3EC}"/>
          </ac:spMkLst>
        </pc:spChg>
        <pc:spChg chg="del">
          <ac:chgData name="Robledo Delgado, Vanessa" userId="ddc8f397-8728-4c38-9bd9-c60bfbee3443" providerId="ADAL" clId="{81D62AC0-11FA-694E-A26E-411FDB626BA7}" dt="2024-04-19T22:49:53.983" v="443"/>
          <ac:spMkLst>
            <pc:docMk/>
            <pc:sldMk cId="2615273548" sldId="316"/>
            <ac:spMk id="3" creationId="{79F98FAB-E922-CF2F-5275-7A1AB7F622C1}"/>
          </ac:spMkLst>
        </pc:spChg>
        <pc:picChg chg="add mod">
          <ac:chgData name="Robledo Delgado, Vanessa" userId="ddc8f397-8728-4c38-9bd9-c60bfbee3443" providerId="ADAL" clId="{81D62AC0-11FA-694E-A26E-411FDB626BA7}" dt="2024-04-19T23:06:21.556" v="580" actId="166"/>
          <ac:picMkLst>
            <pc:docMk/>
            <pc:sldMk cId="2615273548" sldId="316"/>
            <ac:picMk id="5" creationId="{33C941CC-6056-099A-DED2-71B4973F145E}"/>
          </ac:picMkLst>
        </pc:picChg>
        <pc:picChg chg="add mod">
          <ac:chgData name="Robledo Delgado, Vanessa" userId="ddc8f397-8728-4c38-9bd9-c60bfbee3443" providerId="ADAL" clId="{81D62AC0-11FA-694E-A26E-411FDB626BA7}" dt="2024-04-19T23:06:17.666" v="579" actId="1076"/>
          <ac:picMkLst>
            <pc:docMk/>
            <pc:sldMk cId="2615273548" sldId="316"/>
            <ac:picMk id="7" creationId="{67F1BAAA-E135-56E1-DA27-068286F308AD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7:08.962" v="592" actId="166"/>
        <pc:sldMkLst>
          <pc:docMk/>
          <pc:sldMk cId="2168872789" sldId="317"/>
        </pc:sldMkLst>
        <pc:spChg chg="del">
          <ac:chgData name="Robledo Delgado, Vanessa" userId="ddc8f397-8728-4c38-9bd9-c60bfbee3443" providerId="ADAL" clId="{81D62AC0-11FA-694E-A26E-411FDB626BA7}" dt="2024-04-19T23:06:26.052" v="581" actId="478"/>
          <ac:spMkLst>
            <pc:docMk/>
            <pc:sldMk cId="2168872789" sldId="317"/>
            <ac:spMk id="2" creationId="{DD377CC0-1D1E-5565-9D98-6F3304F62239}"/>
          </ac:spMkLst>
        </pc:spChg>
        <pc:spChg chg="del">
          <ac:chgData name="Robledo Delgado, Vanessa" userId="ddc8f397-8728-4c38-9bd9-c60bfbee3443" providerId="ADAL" clId="{81D62AC0-11FA-694E-A26E-411FDB626BA7}" dt="2024-04-19T22:50:08.107" v="447"/>
          <ac:spMkLst>
            <pc:docMk/>
            <pc:sldMk cId="2168872789" sldId="317"/>
            <ac:spMk id="3" creationId="{B8A8623B-68CD-3E23-59AB-6B51CB508F92}"/>
          </ac:spMkLst>
        </pc:spChg>
        <pc:picChg chg="add mod">
          <ac:chgData name="Robledo Delgado, Vanessa" userId="ddc8f397-8728-4c38-9bd9-c60bfbee3443" providerId="ADAL" clId="{81D62AC0-11FA-694E-A26E-411FDB626BA7}" dt="2024-04-19T23:07:08.962" v="592" actId="166"/>
          <ac:picMkLst>
            <pc:docMk/>
            <pc:sldMk cId="2168872789" sldId="317"/>
            <ac:picMk id="5" creationId="{59203281-3D8C-B58F-D8C0-F62A645B344B}"/>
          </ac:picMkLst>
        </pc:picChg>
        <pc:picChg chg="add mod">
          <ac:chgData name="Robledo Delgado, Vanessa" userId="ddc8f397-8728-4c38-9bd9-c60bfbee3443" providerId="ADAL" clId="{81D62AC0-11FA-694E-A26E-411FDB626BA7}" dt="2024-04-19T23:07:04.635" v="590" actId="1076"/>
          <ac:picMkLst>
            <pc:docMk/>
            <pc:sldMk cId="2168872789" sldId="317"/>
            <ac:picMk id="7" creationId="{0D676498-BBF4-223E-11C5-E5521D095D77}"/>
          </ac:picMkLst>
        </pc:picChg>
      </pc:sldChg>
      <pc:sldChg chg="addSp delSp modSp new mod ord">
        <pc:chgData name="Robledo Delgado, Vanessa" userId="ddc8f397-8728-4c38-9bd9-c60bfbee3443" providerId="ADAL" clId="{81D62AC0-11FA-694E-A26E-411FDB626BA7}" dt="2024-04-23T13:31:58.415" v="888" actId="20578"/>
        <pc:sldMkLst>
          <pc:docMk/>
          <pc:sldMk cId="1229232941" sldId="318"/>
        </pc:sldMkLst>
        <pc:spChg chg="del">
          <ac:chgData name="Robledo Delgado, Vanessa" userId="ddc8f397-8728-4c38-9bd9-c60bfbee3443" providerId="ADAL" clId="{81D62AC0-11FA-694E-A26E-411FDB626BA7}" dt="2024-04-19T23:07:21.566" v="593" actId="478"/>
          <ac:spMkLst>
            <pc:docMk/>
            <pc:sldMk cId="1229232941" sldId="318"/>
            <ac:spMk id="2" creationId="{075123B0-A507-A62E-81DA-0B5A12C03108}"/>
          </ac:spMkLst>
        </pc:spChg>
        <pc:spChg chg="del">
          <ac:chgData name="Robledo Delgado, Vanessa" userId="ddc8f397-8728-4c38-9bd9-c60bfbee3443" providerId="ADAL" clId="{81D62AC0-11FA-694E-A26E-411FDB626BA7}" dt="2024-04-19T22:50:14.277" v="451"/>
          <ac:spMkLst>
            <pc:docMk/>
            <pc:sldMk cId="1229232941" sldId="318"/>
            <ac:spMk id="3" creationId="{C444DD86-EC22-376E-C2C5-D831D4532A36}"/>
          </ac:spMkLst>
        </pc:spChg>
        <pc:picChg chg="add mod">
          <ac:chgData name="Robledo Delgado, Vanessa" userId="ddc8f397-8728-4c38-9bd9-c60bfbee3443" providerId="ADAL" clId="{81D62AC0-11FA-694E-A26E-411FDB626BA7}" dt="2024-04-19T23:07:49.966" v="603" actId="166"/>
          <ac:picMkLst>
            <pc:docMk/>
            <pc:sldMk cId="1229232941" sldId="318"/>
            <ac:picMk id="5" creationId="{B0E88D46-89F5-9955-A440-12207F7B1840}"/>
          </ac:picMkLst>
        </pc:picChg>
        <pc:picChg chg="add mod">
          <ac:chgData name="Robledo Delgado, Vanessa" userId="ddc8f397-8728-4c38-9bd9-c60bfbee3443" providerId="ADAL" clId="{81D62AC0-11FA-694E-A26E-411FDB626BA7}" dt="2024-04-19T23:07:54.377" v="605" actId="14100"/>
          <ac:picMkLst>
            <pc:docMk/>
            <pc:sldMk cId="1229232941" sldId="318"/>
            <ac:picMk id="7" creationId="{2FA4BD8A-524D-03F2-03B7-434B981BDAA9}"/>
          </ac:picMkLst>
        </pc:picChg>
      </pc:sldChg>
      <pc:sldChg chg="addSp delSp modSp new mod ord modNotesTx">
        <pc:chgData name="Robledo Delgado, Vanessa" userId="ddc8f397-8728-4c38-9bd9-c60bfbee3443" providerId="ADAL" clId="{81D62AC0-11FA-694E-A26E-411FDB626BA7}" dt="2024-04-23T13:38:50.584" v="1331" actId="20577"/>
        <pc:sldMkLst>
          <pc:docMk/>
          <pc:sldMk cId="3875825786" sldId="319"/>
        </pc:sldMkLst>
        <pc:spChg chg="del">
          <ac:chgData name="Robledo Delgado, Vanessa" userId="ddc8f397-8728-4c38-9bd9-c60bfbee3443" providerId="ADAL" clId="{81D62AC0-11FA-694E-A26E-411FDB626BA7}" dt="2024-04-19T23:08:01.146" v="606" actId="478"/>
          <ac:spMkLst>
            <pc:docMk/>
            <pc:sldMk cId="3875825786" sldId="319"/>
            <ac:spMk id="2" creationId="{B721CE42-F216-8194-55C2-DEDBAE0F4DA0}"/>
          </ac:spMkLst>
        </pc:spChg>
        <pc:spChg chg="del">
          <ac:chgData name="Robledo Delgado, Vanessa" userId="ddc8f397-8728-4c38-9bd9-c60bfbee3443" providerId="ADAL" clId="{81D62AC0-11FA-694E-A26E-411FDB626BA7}" dt="2024-04-19T22:50:25.397" v="455"/>
          <ac:spMkLst>
            <pc:docMk/>
            <pc:sldMk cId="3875825786" sldId="319"/>
            <ac:spMk id="3" creationId="{6D2CBAEB-3B50-85E5-1EB0-4E38834E6348}"/>
          </ac:spMkLst>
        </pc:spChg>
        <pc:picChg chg="add mod">
          <ac:chgData name="Robledo Delgado, Vanessa" userId="ddc8f397-8728-4c38-9bd9-c60bfbee3443" providerId="ADAL" clId="{81D62AC0-11FA-694E-A26E-411FDB626BA7}" dt="2024-04-19T23:08:44.403" v="616" actId="166"/>
          <ac:picMkLst>
            <pc:docMk/>
            <pc:sldMk cId="3875825786" sldId="319"/>
            <ac:picMk id="5" creationId="{ED3B2EE1-AE0A-956B-3CED-B8D0AC77BD5B}"/>
          </ac:picMkLst>
        </pc:picChg>
        <pc:picChg chg="add mod">
          <ac:chgData name="Robledo Delgado, Vanessa" userId="ddc8f397-8728-4c38-9bd9-c60bfbee3443" providerId="ADAL" clId="{81D62AC0-11FA-694E-A26E-411FDB626BA7}" dt="2024-04-19T23:08:38.926" v="615" actId="1076"/>
          <ac:picMkLst>
            <pc:docMk/>
            <pc:sldMk cId="3875825786" sldId="319"/>
            <ac:picMk id="7" creationId="{34935F00-CE68-EEFD-9098-B5A9FC99F5FE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09:25.290" v="628" actId="1076"/>
        <pc:sldMkLst>
          <pc:docMk/>
          <pc:sldMk cId="1585158970" sldId="320"/>
        </pc:sldMkLst>
        <pc:spChg chg="del">
          <ac:chgData name="Robledo Delgado, Vanessa" userId="ddc8f397-8728-4c38-9bd9-c60bfbee3443" providerId="ADAL" clId="{81D62AC0-11FA-694E-A26E-411FDB626BA7}" dt="2024-04-19T23:08:51.057" v="617" actId="478"/>
          <ac:spMkLst>
            <pc:docMk/>
            <pc:sldMk cId="1585158970" sldId="320"/>
            <ac:spMk id="2" creationId="{AA39EA9E-B093-B530-B3B8-CFC8F94620B7}"/>
          </ac:spMkLst>
        </pc:spChg>
        <pc:spChg chg="del">
          <ac:chgData name="Robledo Delgado, Vanessa" userId="ddc8f397-8728-4c38-9bd9-c60bfbee3443" providerId="ADAL" clId="{81D62AC0-11FA-694E-A26E-411FDB626BA7}" dt="2024-04-19T22:50:30.476" v="459"/>
          <ac:spMkLst>
            <pc:docMk/>
            <pc:sldMk cId="1585158970" sldId="320"/>
            <ac:spMk id="3" creationId="{9A10958E-BCD8-D528-5FF2-654C555A2BCD}"/>
          </ac:spMkLst>
        </pc:spChg>
        <pc:picChg chg="add mod">
          <ac:chgData name="Robledo Delgado, Vanessa" userId="ddc8f397-8728-4c38-9bd9-c60bfbee3443" providerId="ADAL" clId="{81D62AC0-11FA-694E-A26E-411FDB626BA7}" dt="2024-04-19T23:09:25.290" v="628" actId="1076"/>
          <ac:picMkLst>
            <pc:docMk/>
            <pc:sldMk cId="1585158970" sldId="320"/>
            <ac:picMk id="5" creationId="{54CB508B-E9B7-E4FD-A8C5-5D3CBB067133}"/>
          </ac:picMkLst>
        </pc:picChg>
        <pc:picChg chg="add mod">
          <ac:chgData name="Robledo Delgado, Vanessa" userId="ddc8f397-8728-4c38-9bd9-c60bfbee3443" providerId="ADAL" clId="{81D62AC0-11FA-694E-A26E-411FDB626BA7}" dt="2024-04-19T23:09:23.568" v="627" actId="1076"/>
          <ac:picMkLst>
            <pc:docMk/>
            <pc:sldMk cId="1585158970" sldId="320"/>
            <ac:picMk id="7" creationId="{F2CCE798-9458-605C-96FF-F62482553525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0:14" v="646" actId="1036"/>
        <pc:sldMkLst>
          <pc:docMk/>
          <pc:sldMk cId="3630622416" sldId="321"/>
        </pc:sldMkLst>
        <pc:spChg chg="del">
          <ac:chgData name="Robledo Delgado, Vanessa" userId="ddc8f397-8728-4c38-9bd9-c60bfbee3443" providerId="ADAL" clId="{81D62AC0-11FA-694E-A26E-411FDB626BA7}" dt="2024-04-19T23:09:37.446" v="629" actId="478"/>
          <ac:spMkLst>
            <pc:docMk/>
            <pc:sldMk cId="3630622416" sldId="321"/>
            <ac:spMk id="2" creationId="{DC90070E-8B6A-29CD-E60D-03669CA8E776}"/>
          </ac:spMkLst>
        </pc:spChg>
        <pc:spChg chg="del">
          <ac:chgData name="Robledo Delgado, Vanessa" userId="ddc8f397-8728-4c38-9bd9-c60bfbee3443" providerId="ADAL" clId="{81D62AC0-11FA-694E-A26E-411FDB626BA7}" dt="2024-04-19T22:50:37.017" v="463"/>
          <ac:spMkLst>
            <pc:docMk/>
            <pc:sldMk cId="3630622416" sldId="321"/>
            <ac:spMk id="3" creationId="{D3C7D46E-2B96-61EC-9341-89EE2095B5F3}"/>
          </ac:spMkLst>
        </pc:spChg>
        <pc:picChg chg="add mod">
          <ac:chgData name="Robledo Delgado, Vanessa" userId="ddc8f397-8728-4c38-9bd9-c60bfbee3443" providerId="ADAL" clId="{81D62AC0-11FA-694E-A26E-411FDB626BA7}" dt="2024-04-19T23:10:10.193" v="638" actId="1076"/>
          <ac:picMkLst>
            <pc:docMk/>
            <pc:sldMk cId="3630622416" sldId="321"/>
            <ac:picMk id="5" creationId="{B82A31FD-ADD0-02AE-DEF0-7C2B425676C1}"/>
          </ac:picMkLst>
        </pc:picChg>
        <pc:picChg chg="add mod">
          <ac:chgData name="Robledo Delgado, Vanessa" userId="ddc8f397-8728-4c38-9bd9-c60bfbee3443" providerId="ADAL" clId="{81D62AC0-11FA-694E-A26E-411FDB626BA7}" dt="2024-04-19T23:10:14" v="646" actId="1036"/>
          <ac:picMkLst>
            <pc:docMk/>
            <pc:sldMk cId="3630622416" sldId="321"/>
            <ac:picMk id="7" creationId="{E1A88C4E-5EDB-4E22-8B5D-DF5582B90E39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1:03.819" v="657" actId="166"/>
        <pc:sldMkLst>
          <pc:docMk/>
          <pc:sldMk cId="2326767314" sldId="322"/>
        </pc:sldMkLst>
        <pc:spChg chg="del">
          <ac:chgData name="Robledo Delgado, Vanessa" userId="ddc8f397-8728-4c38-9bd9-c60bfbee3443" providerId="ADAL" clId="{81D62AC0-11FA-694E-A26E-411FDB626BA7}" dt="2024-04-19T23:10:21.348" v="647" actId="478"/>
          <ac:spMkLst>
            <pc:docMk/>
            <pc:sldMk cId="2326767314" sldId="322"/>
            <ac:spMk id="2" creationId="{72F4BA89-C416-E7E4-DB48-6215EB4FC42C}"/>
          </ac:spMkLst>
        </pc:spChg>
        <pc:spChg chg="del">
          <ac:chgData name="Robledo Delgado, Vanessa" userId="ddc8f397-8728-4c38-9bd9-c60bfbee3443" providerId="ADAL" clId="{81D62AC0-11FA-694E-A26E-411FDB626BA7}" dt="2024-04-19T22:50:43.683" v="467"/>
          <ac:spMkLst>
            <pc:docMk/>
            <pc:sldMk cId="2326767314" sldId="322"/>
            <ac:spMk id="3" creationId="{590117BF-6EB3-0798-1A8D-ABC2D6E919DB}"/>
          </ac:spMkLst>
        </pc:spChg>
        <pc:picChg chg="add mod">
          <ac:chgData name="Robledo Delgado, Vanessa" userId="ddc8f397-8728-4c38-9bd9-c60bfbee3443" providerId="ADAL" clId="{81D62AC0-11FA-694E-A26E-411FDB626BA7}" dt="2024-04-19T23:11:03.819" v="657" actId="166"/>
          <ac:picMkLst>
            <pc:docMk/>
            <pc:sldMk cId="2326767314" sldId="322"/>
            <ac:picMk id="5" creationId="{E6EB7EE7-5249-F8E0-E95A-A903D6BF1D12}"/>
          </ac:picMkLst>
        </pc:picChg>
        <pc:picChg chg="add mod">
          <ac:chgData name="Robledo Delgado, Vanessa" userId="ddc8f397-8728-4c38-9bd9-c60bfbee3443" providerId="ADAL" clId="{81D62AC0-11FA-694E-A26E-411FDB626BA7}" dt="2024-04-19T23:11:00.141" v="656" actId="1076"/>
          <ac:picMkLst>
            <pc:docMk/>
            <pc:sldMk cId="2326767314" sldId="322"/>
            <ac:picMk id="7" creationId="{99258225-86C2-717B-1ADF-E634DA4A448E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1:52.027" v="671" actId="14100"/>
        <pc:sldMkLst>
          <pc:docMk/>
          <pc:sldMk cId="3688372110" sldId="323"/>
        </pc:sldMkLst>
        <pc:spChg chg="del">
          <ac:chgData name="Robledo Delgado, Vanessa" userId="ddc8f397-8728-4c38-9bd9-c60bfbee3443" providerId="ADAL" clId="{81D62AC0-11FA-694E-A26E-411FDB626BA7}" dt="2024-04-19T23:11:09.244" v="658" actId="478"/>
          <ac:spMkLst>
            <pc:docMk/>
            <pc:sldMk cId="3688372110" sldId="323"/>
            <ac:spMk id="2" creationId="{3714AEAE-07BB-26C2-2289-C7C2FACA8EAD}"/>
          </ac:spMkLst>
        </pc:spChg>
        <pc:spChg chg="del">
          <ac:chgData name="Robledo Delgado, Vanessa" userId="ddc8f397-8728-4c38-9bd9-c60bfbee3443" providerId="ADAL" clId="{81D62AC0-11FA-694E-A26E-411FDB626BA7}" dt="2024-04-19T22:50:50.985" v="471"/>
          <ac:spMkLst>
            <pc:docMk/>
            <pc:sldMk cId="3688372110" sldId="323"/>
            <ac:spMk id="3" creationId="{6D389FB8-0428-0DF8-3A31-11570853EE0E}"/>
          </ac:spMkLst>
        </pc:spChg>
        <pc:picChg chg="add mod">
          <ac:chgData name="Robledo Delgado, Vanessa" userId="ddc8f397-8728-4c38-9bd9-c60bfbee3443" providerId="ADAL" clId="{81D62AC0-11FA-694E-A26E-411FDB626BA7}" dt="2024-04-19T23:11:47.786" v="669" actId="166"/>
          <ac:picMkLst>
            <pc:docMk/>
            <pc:sldMk cId="3688372110" sldId="323"/>
            <ac:picMk id="5" creationId="{81548187-8B75-BA22-80A8-0AE7073321E8}"/>
          </ac:picMkLst>
        </pc:picChg>
        <pc:picChg chg="add mod">
          <ac:chgData name="Robledo Delgado, Vanessa" userId="ddc8f397-8728-4c38-9bd9-c60bfbee3443" providerId="ADAL" clId="{81D62AC0-11FA-694E-A26E-411FDB626BA7}" dt="2024-04-19T23:11:52.027" v="671" actId="14100"/>
          <ac:picMkLst>
            <pc:docMk/>
            <pc:sldMk cId="3688372110" sldId="323"/>
            <ac:picMk id="7" creationId="{9C5398A3-5A32-D143-FBD4-815B80D15D1E}"/>
          </ac:picMkLst>
        </pc:picChg>
      </pc:sldChg>
      <pc:sldChg chg="addSp delSp modSp new mod ord modNotesTx">
        <pc:chgData name="Robledo Delgado, Vanessa" userId="ddc8f397-8728-4c38-9bd9-c60bfbee3443" providerId="ADAL" clId="{81D62AC0-11FA-694E-A26E-411FDB626BA7}" dt="2024-04-23T13:38:14.652" v="1330" actId="20577"/>
        <pc:sldMkLst>
          <pc:docMk/>
          <pc:sldMk cId="3802156316" sldId="324"/>
        </pc:sldMkLst>
        <pc:spChg chg="del">
          <ac:chgData name="Robledo Delgado, Vanessa" userId="ddc8f397-8728-4c38-9bd9-c60bfbee3443" providerId="ADAL" clId="{81D62AC0-11FA-694E-A26E-411FDB626BA7}" dt="2024-04-19T23:11:55.269" v="672" actId="478"/>
          <ac:spMkLst>
            <pc:docMk/>
            <pc:sldMk cId="3802156316" sldId="324"/>
            <ac:spMk id="2" creationId="{84BCAD0D-1B0B-2893-D59E-D62E90B316D3}"/>
          </ac:spMkLst>
        </pc:spChg>
        <pc:spChg chg="del">
          <ac:chgData name="Robledo Delgado, Vanessa" userId="ddc8f397-8728-4c38-9bd9-c60bfbee3443" providerId="ADAL" clId="{81D62AC0-11FA-694E-A26E-411FDB626BA7}" dt="2024-04-19T22:50:56.032" v="475"/>
          <ac:spMkLst>
            <pc:docMk/>
            <pc:sldMk cId="3802156316" sldId="324"/>
            <ac:spMk id="3" creationId="{249442FC-1913-2ED8-A33C-36156B1AF7AA}"/>
          </ac:spMkLst>
        </pc:spChg>
        <pc:picChg chg="add mod">
          <ac:chgData name="Robledo Delgado, Vanessa" userId="ddc8f397-8728-4c38-9bd9-c60bfbee3443" providerId="ADAL" clId="{81D62AC0-11FA-694E-A26E-411FDB626BA7}" dt="2024-04-19T23:12:39.144" v="684" actId="166"/>
          <ac:picMkLst>
            <pc:docMk/>
            <pc:sldMk cId="3802156316" sldId="324"/>
            <ac:picMk id="5" creationId="{F8B290BF-5E00-D266-D514-4DA265D61F2E}"/>
          </ac:picMkLst>
        </pc:picChg>
        <pc:picChg chg="add mod">
          <ac:chgData name="Robledo Delgado, Vanessa" userId="ddc8f397-8728-4c38-9bd9-c60bfbee3443" providerId="ADAL" clId="{81D62AC0-11FA-694E-A26E-411FDB626BA7}" dt="2024-04-19T23:12:33.506" v="682" actId="14100"/>
          <ac:picMkLst>
            <pc:docMk/>
            <pc:sldMk cId="3802156316" sldId="324"/>
            <ac:picMk id="7" creationId="{586D44F3-F3F0-DA6F-63CB-13776092AC18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3:36.792" v="696" actId="1076"/>
        <pc:sldMkLst>
          <pc:docMk/>
          <pc:sldMk cId="2429588628" sldId="325"/>
        </pc:sldMkLst>
        <pc:spChg chg="del">
          <ac:chgData name="Robledo Delgado, Vanessa" userId="ddc8f397-8728-4c38-9bd9-c60bfbee3443" providerId="ADAL" clId="{81D62AC0-11FA-694E-A26E-411FDB626BA7}" dt="2024-04-19T23:12:42.963" v="685" actId="478"/>
          <ac:spMkLst>
            <pc:docMk/>
            <pc:sldMk cId="2429588628" sldId="325"/>
            <ac:spMk id="2" creationId="{0F959EB4-2E76-4C42-E1B4-155C3698FCF9}"/>
          </ac:spMkLst>
        </pc:spChg>
        <pc:spChg chg="del">
          <ac:chgData name="Robledo Delgado, Vanessa" userId="ddc8f397-8728-4c38-9bd9-c60bfbee3443" providerId="ADAL" clId="{81D62AC0-11FA-694E-A26E-411FDB626BA7}" dt="2024-04-19T22:51:04.033" v="479"/>
          <ac:spMkLst>
            <pc:docMk/>
            <pc:sldMk cId="2429588628" sldId="325"/>
            <ac:spMk id="3" creationId="{73B5A260-B00F-5251-20FC-68A7B8F0C652}"/>
          </ac:spMkLst>
        </pc:spChg>
        <pc:picChg chg="add mod">
          <ac:chgData name="Robledo Delgado, Vanessa" userId="ddc8f397-8728-4c38-9bd9-c60bfbee3443" providerId="ADAL" clId="{81D62AC0-11FA-694E-A26E-411FDB626BA7}" dt="2024-04-19T23:13:36.792" v="696" actId="1076"/>
          <ac:picMkLst>
            <pc:docMk/>
            <pc:sldMk cId="2429588628" sldId="325"/>
            <ac:picMk id="5" creationId="{B3024A02-FB2B-BD38-C9B8-C59E82985125}"/>
          </ac:picMkLst>
        </pc:picChg>
        <pc:picChg chg="add mod">
          <ac:chgData name="Robledo Delgado, Vanessa" userId="ddc8f397-8728-4c38-9bd9-c60bfbee3443" providerId="ADAL" clId="{81D62AC0-11FA-694E-A26E-411FDB626BA7}" dt="2024-04-19T23:13:35.427" v="695" actId="1076"/>
          <ac:picMkLst>
            <pc:docMk/>
            <pc:sldMk cId="2429588628" sldId="325"/>
            <ac:picMk id="7" creationId="{066C1E1F-3FBF-9082-B2B7-630112F85FA9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19T23:14:44.880" v="718" actId="14100"/>
        <pc:sldMkLst>
          <pc:docMk/>
          <pc:sldMk cId="4208375283" sldId="326"/>
        </pc:sldMkLst>
        <pc:spChg chg="del">
          <ac:chgData name="Robledo Delgado, Vanessa" userId="ddc8f397-8728-4c38-9bd9-c60bfbee3443" providerId="ADAL" clId="{81D62AC0-11FA-694E-A26E-411FDB626BA7}" dt="2024-04-19T22:51:14.768" v="486" actId="478"/>
          <ac:spMkLst>
            <pc:docMk/>
            <pc:sldMk cId="4208375283" sldId="326"/>
            <ac:spMk id="2" creationId="{9D5FE6B8-74F0-10D4-CAB9-E17CB1084296}"/>
          </ac:spMkLst>
        </pc:spChg>
        <pc:spChg chg="del">
          <ac:chgData name="Robledo Delgado, Vanessa" userId="ddc8f397-8728-4c38-9bd9-c60bfbee3443" providerId="ADAL" clId="{81D62AC0-11FA-694E-A26E-411FDB626BA7}" dt="2024-04-19T22:51:10.317" v="483"/>
          <ac:spMkLst>
            <pc:docMk/>
            <pc:sldMk cId="4208375283" sldId="326"/>
            <ac:spMk id="3" creationId="{AE2C409F-9A8F-F49E-23BB-CF5359BB3F4E}"/>
          </ac:spMkLst>
        </pc:spChg>
        <pc:picChg chg="add mod">
          <ac:chgData name="Robledo Delgado, Vanessa" userId="ddc8f397-8728-4c38-9bd9-c60bfbee3443" providerId="ADAL" clId="{81D62AC0-11FA-694E-A26E-411FDB626BA7}" dt="2024-04-19T23:14:44.880" v="718" actId="14100"/>
          <ac:picMkLst>
            <pc:docMk/>
            <pc:sldMk cId="4208375283" sldId="326"/>
            <ac:picMk id="5" creationId="{360FBA3A-3F81-2FE7-9DAC-E3B97298B054}"/>
          </ac:picMkLst>
        </pc:picChg>
        <pc:picChg chg="add mod modCrop">
          <ac:chgData name="Robledo Delgado, Vanessa" userId="ddc8f397-8728-4c38-9bd9-c60bfbee3443" providerId="ADAL" clId="{81D62AC0-11FA-694E-A26E-411FDB626BA7}" dt="2024-04-19T23:14:41.009" v="717" actId="1076"/>
          <ac:picMkLst>
            <pc:docMk/>
            <pc:sldMk cId="4208375283" sldId="326"/>
            <ac:picMk id="7" creationId="{A25A6931-F26F-C687-BA3F-C86E3BBBE651}"/>
          </ac:picMkLst>
        </pc:picChg>
      </pc:sldChg>
      <pc:sldChg chg="addSp delSp modSp new mod">
        <pc:chgData name="Robledo Delgado, Vanessa" userId="ddc8f397-8728-4c38-9bd9-c60bfbee3443" providerId="ADAL" clId="{81D62AC0-11FA-694E-A26E-411FDB626BA7}" dt="2024-04-22T14:08:48.033" v="728" actId="1076"/>
        <pc:sldMkLst>
          <pc:docMk/>
          <pc:sldMk cId="1589490979" sldId="327"/>
        </pc:sldMkLst>
        <pc:spChg chg="del">
          <ac:chgData name="Robledo Delgado, Vanessa" userId="ddc8f397-8728-4c38-9bd9-c60bfbee3443" providerId="ADAL" clId="{81D62AC0-11FA-694E-A26E-411FDB626BA7}" dt="2024-04-22T14:08:07.599" v="720" actId="478"/>
          <ac:spMkLst>
            <pc:docMk/>
            <pc:sldMk cId="1589490979" sldId="327"/>
            <ac:spMk id="2" creationId="{741D4D0F-75D9-CE9D-36AE-732014E95D04}"/>
          </ac:spMkLst>
        </pc:spChg>
        <pc:spChg chg="del">
          <ac:chgData name="Robledo Delgado, Vanessa" userId="ddc8f397-8728-4c38-9bd9-c60bfbee3443" providerId="ADAL" clId="{81D62AC0-11FA-694E-A26E-411FDB626BA7}" dt="2024-04-22T14:08:09.005" v="721" actId="478"/>
          <ac:spMkLst>
            <pc:docMk/>
            <pc:sldMk cId="1589490979" sldId="327"/>
            <ac:spMk id="3" creationId="{BFD49CF9-1F7C-AABA-2004-2C25D5FAA7E7}"/>
          </ac:spMkLst>
        </pc:spChg>
        <pc:picChg chg="add mod">
          <ac:chgData name="Robledo Delgado, Vanessa" userId="ddc8f397-8728-4c38-9bd9-c60bfbee3443" providerId="ADAL" clId="{81D62AC0-11FA-694E-A26E-411FDB626BA7}" dt="2024-04-22T14:08:48.033" v="728" actId="1076"/>
          <ac:picMkLst>
            <pc:docMk/>
            <pc:sldMk cId="1589490979" sldId="327"/>
            <ac:picMk id="4" creationId="{25E2D9B6-DE3B-9B1F-3397-9747AA79CF18}"/>
          </ac:picMkLst>
        </pc:picChg>
      </pc:sldChg>
    </pc:docChg>
  </pc:docChgLst>
  <pc:docChgLst>
    <pc:chgData name="Vergara Arrieta, Humberto" userId="S::hvergaraarrieta@uiowa.edu::756133c2-2b53-4578-a1df-3eac8a698cb8" providerId="AD" clId="Web-{78E7913B-DA81-4AD5-A203-1C662F0459ED}"/>
    <pc:docChg chg="addSld modSld">
      <pc:chgData name="Vergara Arrieta, Humberto" userId="S::hvergaraarrieta@uiowa.edu::756133c2-2b53-4578-a1df-3eac8a698cb8" providerId="AD" clId="Web-{78E7913B-DA81-4AD5-A203-1C662F0459ED}" dt="2024-04-02T13:34:06.098" v="190"/>
      <pc:docMkLst>
        <pc:docMk/>
      </pc:docMkLst>
      <pc:sldChg chg="addSp delSp modSp new">
        <pc:chgData name="Vergara Arrieta, Humberto" userId="S::hvergaraarrieta@uiowa.edu::756133c2-2b53-4578-a1df-3eac8a698cb8" providerId="AD" clId="Web-{78E7913B-DA81-4AD5-A203-1C662F0459ED}" dt="2024-04-02T13:30:07.115" v="174" actId="20577"/>
        <pc:sldMkLst>
          <pc:docMk/>
          <pc:sldMk cId="263696885" sldId="306"/>
        </pc:sldMkLst>
        <pc:spChg chg="mod">
          <ac:chgData name="Vergara Arrieta, Humberto" userId="S::hvergaraarrieta@uiowa.edu::756133c2-2b53-4578-a1df-3eac8a698cb8" providerId="AD" clId="Web-{78E7913B-DA81-4AD5-A203-1C662F0459ED}" dt="2024-04-02T13:15:10.511" v="14" actId="20577"/>
          <ac:spMkLst>
            <pc:docMk/>
            <pc:sldMk cId="263696885" sldId="306"/>
            <ac:spMk id="2" creationId="{B782BBA6-C339-1C57-B56A-208F28D2A194}"/>
          </ac:spMkLst>
        </pc:spChg>
        <pc:spChg chg="add del mod">
          <ac:chgData name="Vergara Arrieta, Humberto" userId="S::hvergaraarrieta@uiowa.edu::756133c2-2b53-4578-a1df-3eac8a698cb8" providerId="AD" clId="Web-{78E7913B-DA81-4AD5-A203-1C662F0459ED}" dt="2024-04-02T13:30:07.115" v="174" actId="20577"/>
          <ac:spMkLst>
            <pc:docMk/>
            <pc:sldMk cId="263696885" sldId="306"/>
            <ac:spMk id="3" creationId="{3B8032F9-0703-865D-FEA9-FD263B0B467E}"/>
          </ac:spMkLst>
        </pc:spChg>
        <pc:picChg chg="add del mod ord">
          <ac:chgData name="Vergara Arrieta, Humberto" userId="S::hvergaraarrieta@uiowa.edu::756133c2-2b53-4578-a1df-3eac8a698cb8" providerId="AD" clId="Web-{78E7913B-DA81-4AD5-A203-1C662F0459ED}" dt="2024-04-02T13:15:31.136" v="18"/>
          <ac:picMkLst>
            <pc:docMk/>
            <pc:sldMk cId="263696885" sldId="306"/>
            <ac:picMk id="4" creationId="{F24750F0-3D1D-1F6A-B0A8-AAA316FFBC4C}"/>
          </ac:picMkLst>
        </pc:picChg>
        <pc:picChg chg="add mod">
          <ac:chgData name="Vergara Arrieta, Humberto" userId="S::hvergaraarrieta@uiowa.edu::756133c2-2b53-4578-a1df-3eac8a698cb8" providerId="AD" clId="Web-{78E7913B-DA81-4AD5-A203-1C662F0459ED}" dt="2024-04-02T13:15:41.167" v="24" actId="1076"/>
          <ac:picMkLst>
            <pc:docMk/>
            <pc:sldMk cId="263696885" sldId="306"/>
            <ac:picMk id="5" creationId="{A6BB0053-6E31-6E43-CD54-1F4DB3F2F4EA}"/>
          </ac:picMkLst>
        </pc:picChg>
      </pc:sldChg>
      <pc:sldChg chg="addSp delSp modSp add replId">
        <pc:chgData name="Vergara Arrieta, Humberto" userId="S::hvergaraarrieta@uiowa.edu::756133c2-2b53-4578-a1df-3eac8a698cb8" providerId="AD" clId="Web-{78E7913B-DA81-4AD5-A203-1C662F0459ED}" dt="2024-04-02T13:34:06.098" v="190"/>
        <pc:sldMkLst>
          <pc:docMk/>
          <pc:sldMk cId="891648796" sldId="307"/>
        </pc:sldMkLst>
        <pc:spChg chg="del">
          <ac:chgData name="Vergara Arrieta, Humberto" userId="S::hvergaraarrieta@uiowa.edu::756133c2-2b53-4578-a1df-3eac8a698cb8" providerId="AD" clId="Web-{78E7913B-DA81-4AD5-A203-1C662F0459ED}" dt="2024-04-02T13:26:39.382" v="119"/>
          <ac:spMkLst>
            <pc:docMk/>
            <pc:sldMk cId="891648796" sldId="307"/>
            <ac:spMk id="3" creationId="{3B8032F9-0703-865D-FEA9-FD263B0B467E}"/>
          </ac:spMkLst>
        </pc:spChg>
        <pc:spChg chg="add del mod">
          <ac:chgData name="Vergara Arrieta, Humberto" userId="S::hvergaraarrieta@uiowa.edu::756133c2-2b53-4578-a1df-3eac8a698cb8" providerId="AD" clId="Web-{78E7913B-DA81-4AD5-A203-1C662F0459ED}" dt="2024-04-02T13:26:42.507" v="120"/>
          <ac:spMkLst>
            <pc:docMk/>
            <pc:sldMk cId="891648796" sldId="307"/>
            <ac:spMk id="6" creationId="{8568AED9-5768-4EAF-9A94-1A46DD303F82}"/>
          </ac:spMkLst>
        </pc:spChg>
        <pc:picChg chg="del">
          <ac:chgData name="Vergara Arrieta, Humberto" userId="S::hvergaraarrieta@uiowa.edu::756133c2-2b53-4578-a1df-3eac8a698cb8" providerId="AD" clId="Web-{78E7913B-DA81-4AD5-A203-1C662F0459ED}" dt="2024-04-02T13:26:43.163" v="121"/>
          <ac:picMkLst>
            <pc:docMk/>
            <pc:sldMk cId="891648796" sldId="307"/>
            <ac:picMk id="5" creationId="{A6BB0053-6E31-6E43-CD54-1F4DB3F2F4EA}"/>
          </ac:picMkLst>
        </pc:picChg>
        <pc:picChg chg="add del mod">
          <ac:chgData name="Vergara Arrieta, Humberto" userId="S::hvergaraarrieta@uiowa.edu::756133c2-2b53-4578-a1df-3eac8a698cb8" providerId="AD" clId="Web-{78E7913B-DA81-4AD5-A203-1C662F0459ED}" dt="2024-04-02T13:27:02.023" v="123"/>
          <ac:picMkLst>
            <pc:docMk/>
            <pc:sldMk cId="891648796" sldId="307"/>
            <ac:picMk id="7" creationId="{64CC629A-7E78-A34B-C18F-1BB38BE4EE66}"/>
          </ac:picMkLst>
        </pc:picChg>
        <pc:picChg chg="add mod modCrop">
          <ac:chgData name="Vergara Arrieta, Humberto" userId="S::hvergaraarrieta@uiowa.edu::756133c2-2b53-4578-a1df-3eac8a698cb8" providerId="AD" clId="Web-{78E7913B-DA81-4AD5-A203-1C662F0459ED}" dt="2024-04-02T13:33:36.317" v="186" actId="1076"/>
          <ac:picMkLst>
            <pc:docMk/>
            <pc:sldMk cId="891648796" sldId="307"/>
            <ac:picMk id="8" creationId="{95B069C6-A27D-7FCE-A82B-1EDD6F151AA5}"/>
          </ac:picMkLst>
        </pc:picChg>
        <pc:picChg chg="add mod modCrop">
          <ac:chgData name="Vergara Arrieta, Humberto" userId="S::hvergaraarrieta@uiowa.edu::756133c2-2b53-4578-a1df-3eac8a698cb8" providerId="AD" clId="Web-{78E7913B-DA81-4AD5-A203-1C662F0459ED}" dt="2024-04-02T13:33:36.348" v="187" actId="1076"/>
          <ac:picMkLst>
            <pc:docMk/>
            <pc:sldMk cId="891648796" sldId="307"/>
            <ac:picMk id="9" creationId="{D2434907-FBE3-D20B-38C6-59C3C784EF95}"/>
          </ac:picMkLst>
        </pc:picChg>
        <pc:picChg chg="add mod ord modCrop">
          <ac:chgData name="Vergara Arrieta, Humberto" userId="S::hvergaraarrieta@uiowa.edu::756133c2-2b53-4578-a1df-3eac8a698cb8" providerId="AD" clId="Web-{78E7913B-DA81-4AD5-A203-1C662F0459ED}" dt="2024-04-02T13:34:06.098" v="190"/>
          <ac:picMkLst>
            <pc:docMk/>
            <pc:sldMk cId="891648796" sldId="307"/>
            <ac:picMk id="10" creationId="{54BC4576-DCD2-FFDF-E6AB-D94A2489BE71}"/>
          </ac:picMkLst>
        </pc:picChg>
      </pc:sldChg>
    </pc:docChg>
  </pc:docChgLst>
  <pc:docChgLst>
    <pc:chgData name="Robledo Delgado, Vanessa" userId="S::vrobledodelgado@uiowa.edu::ddc8f397-8728-4c38-9bd9-c60bfbee3443" providerId="AD" clId="Web-{BA93C118-D2C4-4FF7-85EA-595D0EF3A756}"/>
    <pc:docChg chg="modSld">
      <pc:chgData name="Robledo Delgado, Vanessa" userId="S::vrobledodelgado@uiowa.edu::ddc8f397-8728-4c38-9bd9-c60bfbee3443" providerId="AD" clId="Web-{BA93C118-D2C4-4FF7-85EA-595D0EF3A756}" dt="2024-02-21T01:25:00.932" v="2" actId="20577"/>
      <pc:docMkLst>
        <pc:docMk/>
      </pc:docMkLst>
      <pc:sldChg chg="modSp">
        <pc:chgData name="Robledo Delgado, Vanessa" userId="S::vrobledodelgado@uiowa.edu::ddc8f397-8728-4c38-9bd9-c60bfbee3443" providerId="AD" clId="Web-{BA93C118-D2C4-4FF7-85EA-595D0EF3A756}" dt="2024-02-21T01:25:00.932" v="2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BA93C118-D2C4-4FF7-85EA-595D0EF3A756}" dt="2024-02-21T01:25:00.932" v="2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Vergara Arrieta, Humberto" userId="S::hvergaraarrieta@uiowa.edu::756133c2-2b53-4578-a1df-3eac8a698cb8" providerId="AD" clId="Web-{9CEEEA3C-4C8C-4DA6-954B-9F71FBB098F2}"/>
    <pc:docChg chg="modSld">
      <pc:chgData name="Vergara Arrieta, Humberto" userId="S::hvergaraarrieta@uiowa.edu::756133c2-2b53-4578-a1df-3eac8a698cb8" providerId="AD" clId="Web-{9CEEEA3C-4C8C-4DA6-954B-9F71FBB098F2}" dt="2024-04-01T14:36:00.060" v="1" actId="20577"/>
      <pc:docMkLst>
        <pc:docMk/>
      </pc:docMkLst>
      <pc:sldChg chg="modSp">
        <pc:chgData name="Vergara Arrieta, Humberto" userId="S::hvergaraarrieta@uiowa.edu::756133c2-2b53-4578-a1df-3eac8a698cb8" providerId="AD" clId="Web-{9CEEEA3C-4C8C-4DA6-954B-9F71FBB098F2}" dt="2024-04-01T14:36:00.060" v="1" actId="20577"/>
        <pc:sldMkLst>
          <pc:docMk/>
          <pc:sldMk cId="2434810306" sldId="298"/>
        </pc:sldMkLst>
        <pc:spChg chg="mod">
          <ac:chgData name="Vergara Arrieta, Humberto" userId="S::hvergaraarrieta@uiowa.edu::756133c2-2b53-4578-a1df-3eac8a698cb8" providerId="AD" clId="Web-{9CEEEA3C-4C8C-4DA6-954B-9F71FBB098F2}" dt="2024-04-01T14:36:00.060" v="1" actId="20577"/>
          <ac:spMkLst>
            <pc:docMk/>
            <pc:sldMk cId="2434810306" sldId="298"/>
            <ac:spMk id="5" creationId="{3AB9DA04-09C8-1B02-576B-82C569C85548}"/>
          </ac:spMkLst>
        </pc:spChg>
      </pc:sldChg>
    </pc:docChg>
  </pc:docChgLst>
  <pc:docChgLst>
    <pc:chgData name="Robledo Delgado, Vanessa" userId="S::vrobledodelgado@uiowa.edu::ddc8f397-8728-4c38-9bd9-c60bfbee3443" providerId="AD" clId="Web-{8D460C66-80E8-40DE-A451-16148AB65AB7}"/>
    <pc:docChg chg="modSld">
      <pc:chgData name="Robledo Delgado, Vanessa" userId="S::vrobledodelgado@uiowa.edu::ddc8f397-8728-4c38-9bd9-c60bfbee3443" providerId="AD" clId="Web-{8D460C66-80E8-40DE-A451-16148AB65AB7}" dt="2024-03-17T17:04:53.325" v="4" actId="20577"/>
      <pc:docMkLst>
        <pc:docMk/>
      </pc:docMkLst>
      <pc:sldChg chg="modSp">
        <pc:chgData name="Robledo Delgado, Vanessa" userId="S::vrobledodelgado@uiowa.edu::ddc8f397-8728-4c38-9bd9-c60bfbee3443" providerId="AD" clId="Web-{8D460C66-80E8-40DE-A451-16148AB65AB7}" dt="2024-03-17T17:04:53.325" v="4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8D460C66-80E8-40DE-A451-16148AB65AB7}" dt="2024-03-17T17:04:53.325" v="4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24CDF054-6301-442A-9095-A850E8B0B76A}"/>
    <pc:docChg chg="modSld">
      <pc:chgData name="Robledo Delgado, Vanessa" userId="S::vrobledodelgado@uiowa.edu::ddc8f397-8728-4c38-9bd9-c60bfbee3443" providerId="AD" clId="Web-{24CDF054-6301-442A-9095-A850E8B0B76A}" dt="2024-02-27T15:50:11.278" v="11" actId="20577"/>
      <pc:docMkLst>
        <pc:docMk/>
      </pc:docMkLst>
      <pc:sldChg chg="modSp">
        <pc:chgData name="Robledo Delgado, Vanessa" userId="S::vrobledodelgado@uiowa.edu::ddc8f397-8728-4c38-9bd9-c60bfbee3443" providerId="AD" clId="Web-{24CDF054-6301-442A-9095-A850E8B0B76A}" dt="2024-02-27T15:50:11.278" v="11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24CDF054-6301-442A-9095-A850E8B0B76A}" dt="2024-02-27T15:50:11.278" v="11" actId="20577"/>
          <ac:spMkLst>
            <pc:docMk/>
            <pc:sldMk cId="621977057" sldId="291"/>
            <ac:spMk id="3" creationId="{590062DC-CC52-5168-7DEF-C8DB2A62DB69}"/>
          </ac:spMkLst>
        </pc:spChg>
      </pc:sldChg>
    </pc:docChg>
  </pc:docChgLst>
  <pc:docChgLst>
    <pc:chgData name="Robledo Delgado, Vanessa" userId="S::vrobledodelgado@uiowa.edu::ddc8f397-8728-4c38-9bd9-c60bfbee3443" providerId="AD" clId="Web-{E530ECEF-94B4-4866-99D0-B862620176C6}"/>
    <pc:docChg chg="addSld modSld sldOrd">
      <pc:chgData name="Robledo Delgado, Vanessa" userId="S::vrobledodelgado@uiowa.edu::ddc8f397-8728-4c38-9bd9-c60bfbee3443" providerId="AD" clId="Web-{E530ECEF-94B4-4866-99D0-B862620176C6}" dt="2024-03-11T13:37:27.291" v="73" actId="1076"/>
      <pc:docMkLst>
        <pc:docMk/>
      </pc:docMkLst>
      <pc:sldChg chg="ord">
        <pc:chgData name="Robledo Delgado, Vanessa" userId="S::vrobledodelgado@uiowa.edu::ddc8f397-8728-4c38-9bd9-c60bfbee3443" providerId="AD" clId="Web-{E530ECEF-94B4-4866-99D0-B862620176C6}" dt="2024-03-11T13:14:06.335" v="20"/>
        <pc:sldMkLst>
          <pc:docMk/>
          <pc:sldMk cId="2951194185" sldId="293"/>
        </pc:sldMkLst>
      </pc:sldChg>
      <pc:sldChg chg="ord">
        <pc:chgData name="Robledo Delgado, Vanessa" userId="S::vrobledodelgado@uiowa.edu::ddc8f397-8728-4c38-9bd9-c60bfbee3443" providerId="AD" clId="Web-{E530ECEF-94B4-4866-99D0-B862620176C6}" dt="2024-03-11T13:14:00.788" v="19"/>
        <pc:sldMkLst>
          <pc:docMk/>
          <pc:sldMk cId="3506942172" sldId="294"/>
        </pc:sldMkLst>
      </pc:sldChg>
      <pc:sldChg chg="delSp modSp add replId">
        <pc:chgData name="Robledo Delgado, Vanessa" userId="S::vrobledodelgado@uiowa.edu::ddc8f397-8728-4c38-9bd9-c60bfbee3443" providerId="AD" clId="Web-{E530ECEF-94B4-4866-99D0-B862620176C6}" dt="2024-03-11T13:13:54.288" v="18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E530ECEF-94B4-4866-99D0-B862620176C6}" dt="2024-03-11T13:13:09.865" v="9" actId="20577"/>
          <ac:spMkLst>
            <pc:docMk/>
            <pc:sldMk cId="373001339" sldId="295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E530ECEF-94B4-4866-99D0-B862620176C6}" dt="2024-03-11T13:13:54.288" v="18" actId="20577"/>
          <ac:spMkLst>
            <pc:docMk/>
            <pc:sldMk cId="373001339" sldId="295"/>
            <ac:spMk id="3" creationId="{34B75DEF-6056-AA88-9E33-4FA6EABC846E}"/>
          </ac:spMkLst>
        </pc:spChg>
        <pc:spChg chg="del">
          <ac:chgData name="Robledo Delgado, Vanessa" userId="S::vrobledodelgado@uiowa.edu::ddc8f397-8728-4c38-9bd9-c60bfbee3443" providerId="AD" clId="Web-{E530ECEF-94B4-4866-99D0-B862620176C6}" dt="2024-03-11T13:13:20.381" v="15"/>
          <ac:spMkLst>
            <pc:docMk/>
            <pc:sldMk cId="373001339" sldId="295"/>
            <ac:spMk id="5" creationId="{8B686BAA-52F6-6005-A3AF-6520BBF56C59}"/>
          </ac:spMkLst>
        </pc:spChg>
        <pc:picChg chg="del">
          <ac:chgData name="Robledo Delgado, Vanessa" userId="S::vrobledodelgado@uiowa.edu::ddc8f397-8728-4c38-9bd9-c60bfbee3443" providerId="AD" clId="Web-{E530ECEF-94B4-4866-99D0-B862620176C6}" dt="2024-03-11T13:13:21.397" v="16"/>
          <ac:picMkLst>
            <pc:docMk/>
            <pc:sldMk cId="373001339" sldId="295"/>
            <ac:picMk id="4" creationId="{964E2129-952D-D59F-93B6-37B6D92EE1D2}"/>
          </ac:picMkLst>
        </pc:picChg>
      </pc:sldChg>
      <pc:sldChg chg="addSp modSp new modNotes">
        <pc:chgData name="Robledo Delgado, Vanessa" userId="S::vrobledodelgado@uiowa.edu::ddc8f397-8728-4c38-9bd9-c60bfbee3443" providerId="AD" clId="Web-{E530ECEF-94B4-4866-99D0-B862620176C6}" dt="2024-03-11T13:37:27.291" v="73" actId="1076"/>
        <pc:sldMkLst>
          <pc:docMk/>
          <pc:sldMk cId="636146748" sldId="296"/>
        </pc:sldMkLst>
        <pc:spChg chg="mod">
          <ac:chgData name="Robledo Delgado, Vanessa" userId="S::vrobledodelgado@uiowa.edu::ddc8f397-8728-4c38-9bd9-c60bfbee3443" providerId="AD" clId="Web-{E530ECEF-94B4-4866-99D0-B862620176C6}" dt="2024-03-11T13:28:15.809" v="30"/>
          <ac:spMkLst>
            <pc:docMk/>
            <pc:sldMk cId="636146748" sldId="296"/>
            <ac:spMk id="2" creationId="{D3885D8A-495F-0BBE-4130-8DB148F332C3}"/>
          </ac:spMkLst>
        </pc:spChg>
        <pc:spChg chg="mod">
          <ac:chgData name="Robledo Delgado, Vanessa" userId="S::vrobledodelgado@uiowa.edu::ddc8f397-8728-4c38-9bd9-c60bfbee3443" providerId="AD" clId="Web-{E530ECEF-94B4-4866-99D0-B862620176C6}" dt="2024-03-11T13:34:48.631" v="48" actId="20577"/>
          <ac:spMkLst>
            <pc:docMk/>
            <pc:sldMk cId="636146748" sldId="296"/>
            <ac:spMk id="3" creationId="{3DBB32D4-5916-75D4-09F5-8EFEE6A9CA13}"/>
          </ac:spMkLst>
        </pc:spChg>
        <pc:spChg chg="add mod">
          <ac:chgData name="Robledo Delgado, Vanessa" userId="S::vrobledodelgado@uiowa.edu::ddc8f397-8728-4c38-9bd9-c60bfbee3443" providerId="AD" clId="Web-{E530ECEF-94B4-4866-99D0-B862620176C6}" dt="2024-03-11T13:37:23.869" v="72" actId="1076"/>
          <ac:spMkLst>
            <pc:docMk/>
            <pc:sldMk cId="636146748" sldId="296"/>
            <ac:spMk id="5" creationId="{AEDC1C69-E01E-DA7F-2A65-F0921C8C4453}"/>
          </ac:spMkLst>
        </pc:spChg>
        <pc:picChg chg="add mod">
          <ac:chgData name="Robledo Delgado, Vanessa" userId="S::vrobledodelgado@uiowa.edu::ddc8f397-8728-4c38-9bd9-c60bfbee3443" providerId="AD" clId="Web-{E530ECEF-94B4-4866-99D0-B862620176C6}" dt="2024-03-11T13:37:27.291" v="73" actId="1076"/>
          <ac:picMkLst>
            <pc:docMk/>
            <pc:sldMk cId="636146748" sldId="296"/>
            <ac:picMk id="4" creationId="{85953BAD-5633-B68F-DE0F-240CBD2B7123}"/>
          </ac:picMkLst>
        </pc:picChg>
      </pc:sldChg>
    </pc:docChg>
  </pc:docChgLst>
  <pc:docChgLst>
    <pc:chgData name="Robledo Delgado, Vanessa" userId="S::vrobledodelgado@uiowa.edu::ddc8f397-8728-4c38-9bd9-c60bfbee3443" providerId="AD" clId="Web-{BF09D0AC-8BD1-49A9-91FC-96ECCA50DEBD}"/>
    <pc:docChg chg="addSld delSld modSld">
      <pc:chgData name="Robledo Delgado, Vanessa" userId="S::vrobledodelgado@uiowa.edu::ddc8f397-8728-4c38-9bd9-c60bfbee3443" providerId="AD" clId="Web-{BF09D0AC-8BD1-49A9-91FC-96ECCA50DEBD}" dt="2024-04-01T23:00:19.966" v="40"/>
      <pc:docMkLst>
        <pc:docMk/>
      </pc:docMkLst>
      <pc:sldChg chg="modSp">
        <pc:chgData name="Robledo Delgado, Vanessa" userId="S::vrobledodelgado@uiowa.edu::ddc8f397-8728-4c38-9bd9-c60bfbee3443" providerId="AD" clId="Web-{BF09D0AC-8BD1-49A9-91FC-96ECCA50DEBD}" dt="2024-04-01T22:57:35.441" v="20" actId="20577"/>
        <pc:sldMkLst>
          <pc:docMk/>
          <pc:sldMk cId="3714757589" sldId="256"/>
        </pc:sldMkLst>
        <pc:spChg chg="mod">
          <ac:chgData name="Robledo Delgado, Vanessa" userId="S::vrobledodelgado@uiowa.edu::ddc8f397-8728-4c38-9bd9-c60bfbee3443" providerId="AD" clId="Web-{BF09D0AC-8BD1-49A9-91FC-96ECCA50DEBD}" dt="2024-04-01T22:57:14.284" v="7" actId="20577"/>
          <ac:spMkLst>
            <pc:docMk/>
            <pc:sldMk cId="3714757589" sldId="256"/>
            <ac:spMk id="2" creationId="{6351A1AD-0570-AF79-CFF2-CB5966E1E10E}"/>
          </ac:spMkLst>
        </pc:spChg>
        <pc:spChg chg="mod">
          <ac:chgData name="Robledo Delgado, Vanessa" userId="S::vrobledodelgado@uiowa.edu::ddc8f397-8728-4c38-9bd9-c60bfbee3443" providerId="AD" clId="Web-{BF09D0AC-8BD1-49A9-91FC-96ECCA50DEBD}" dt="2024-04-01T22:57:35.441" v="20" actId="20577"/>
          <ac:spMkLst>
            <pc:docMk/>
            <pc:sldMk cId="3714757589" sldId="256"/>
            <ac:spMk id="3" creationId="{8DE24219-3473-5786-174B-0067165E1365}"/>
          </ac:spMkLst>
        </pc:spChg>
      </pc:sldChg>
      <pc:sldChg chg="del">
        <pc:chgData name="Robledo Delgado, Vanessa" userId="S::vrobledodelgado@uiowa.edu::ddc8f397-8728-4c38-9bd9-c60bfbee3443" providerId="AD" clId="Web-{BF09D0AC-8BD1-49A9-91FC-96ECCA50DEBD}" dt="2024-04-01T22:57:53.035" v="28"/>
        <pc:sldMkLst>
          <pc:docMk/>
          <pc:sldMk cId="248249326" sldId="285"/>
        </pc:sldMkLst>
      </pc:sldChg>
      <pc:sldChg chg="modSp">
        <pc:chgData name="Robledo Delgado, Vanessa" userId="S::vrobledodelgado@uiowa.edu::ddc8f397-8728-4c38-9bd9-c60bfbee3443" providerId="AD" clId="Web-{BF09D0AC-8BD1-49A9-91FC-96ECCA50DEBD}" dt="2024-04-01T22:57:50.191" v="27" actId="1076"/>
        <pc:sldMkLst>
          <pc:docMk/>
          <pc:sldMk cId="2144142395" sldId="287"/>
        </pc:sldMkLst>
        <pc:spChg chg="mod">
          <ac:chgData name="Robledo Delgado, Vanessa" userId="S::vrobledodelgado@uiowa.edu::ddc8f397-8728-4c38-9bd9-c60bfbee3443" providerId="AD" clId="Web-{BF09D0AC-8BD1-49A9-91FC-96ECCA50DEBD}" dt="2024-04-01T22:57:50.191" v="27" actId="1076"/>
          <ac:spMkLst>
            <pc:docMk/>
            <pc:sldMk cId="2144142395" sldId="287"/>
            <ac:spMk id="2" creationId="{68AFE14D-2584-45A9-93E1-83F0A31ACDB2}"/>
          </ac:spMkLst>
        </pc:spChg>
      </pc:sldChg>
      <pc:sldChg chg="del">
        <pc:chgData name="Robledo Delgado, Vanessa" userId="S::vrobledodelgado@uiowa.edu::ddc8f397-8728-4c38-9bd9-c60bfbee3443" providerId="AD" clId="Web-{BF09D0AC-8BD1-49A9-91FC-96ECCA50DEBD}" dt="2024-04-01T22:57:55.395" v="29"/>
        <pc:sldMkLst>
          <pc:docMk/>
          <pc:sldMk cId="1309940470" sldId="288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6.910" v="30"/>
        <pc:sldMkLst>
          <pc:docMk/>
          <pc:sldMk cId="874606407" sldId="289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7.804" v="31"/>
        <pc:sldMkLst>
          <pc:docMk/>
          <pc:sldMk cId="2477520907" sldId="290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8.661" v="32"/>
        <pc:sldMkLst>
          <pc:docMk/>
          <pc:sldMk cId="3119911508" sldId="292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9.254" v="33"/>
        <pc:sldMkLst>
          <pc:docMk/>
          <pc:sldMk cId="2951194185" sldId="293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9.676" v="34"/>
        <pc:sldMkLst>
          <pc:docMk/>
          <pc:sldMk cId="3506942172" sldId="294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8:00.426" v="35"/>
        <pc:sldMkLst>
          <pc:docMk/>
          <pc:sldMk cId="373001339" sldId="295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8:01.145" v="36"/>
        <pc:sldMkLst>
          <pc:docMk/>
          <pc:sldMk cId="636146748" sldId="296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8:01.708" v="37"/>
        <pc:sldMkLst>
          <pc:docMk/>
          <pc:sldMk cId="954862000" sldId="297"/>
        </pc:sldMkLst>
      </pc:sldChg>
      <pc:sldChg chg="add del">
        <pc:chgData name="Robledo Delgado, Vanessa" userId="S::vrobledodelgado@uiowa.edu::ddc8f397-8728-4c38-9bd9-c60bfbee3443" providerId="AD" clId="Web-{BF09D0AC-8BD1-49A9-91FC-96ECCA50DEBD}" dt="2024-04-01T23:00:19.966" v="40"/>
        <pc:sldMkLst>
          <pc:docMk/>
          <pc:sldMk cId="2434810306" sldId="298"/>
        </pc:sldMkLst>
      </pc:sldChg>
    </pc:docChg>
  </pc:docChgLst>
  <pc:docChgLst>
    <pc:chgData name="Vergara Arrieta, Humberto" userId="S::hvergaraarrieta@uiowa.edu::756133c2-2b53-4578-a1df-3eac8a698cb8" providerId="AD" clId="Web-{FECB0246-2BAB-494E-8E7A-35F10B6361B0}"/>
    <pc:docChg chg="modSld">
      <pc:chgData name="Vergara Arrieta, Humberto" userId="S::hvergaraarrieta@uiowa.edu::756133c2-2b53-4578-a1df-3eac8a698cb8" providerId="AD" clId="Web-{FECB0246-2BAB-494E-8E7A-35F10B6361B0}" dt="2024-04-02T11:10:11.741" v="186" actId="1076"/>
      <pc:docMkLst>
        <pc:docMk/>
      </pc:docMkLst>
      <pc:sldChg chg="modSp">
        <pc:chgData name="Vergara Arrieta, Humberto" userId="S::hvergaraarrieta@uiowa.edu::756133c2-2b53-4578-a1df-3eac8a698cb8" providerId="AD" clId="Web-{FECB0246-2BAB-494E-8E7A-35F10B6361B0}" dt="2024-04-02T01:45:22.024" v="4" actId="20577"/>
        <pc:sldMkLst>
          <pc:docMk/>
          <pc:sldMk cId="421006862" sldId="300"/>
        </pc:sldMkLst>
        <pc:spChg chg="mod">
          <ac:chgData name="Vergara Arrieta, Humberto" userId="S::hvergaraarrieta@uiowa.edu::756133c2-2b53-4578-a1df-3eac8a698cb8" providerId="AD" clId="Web-{FECB0246-2BAB-494E-8E7A-35F10B6361B0}" dt="2024-04-02T01:45:22.024" v="4" actId="20577"/>
          <ac:spMkLst>
            <pc:docMk/>
            <pc:sldMk cId="421006862" sldId="300"/>
            <ac:spMk id="3" creationId="{34B75DEF-6056-AA88-9E33-4FA6EABC846E}"/>
          </ac:spMkLst>
        </pc:spChg>
        <pc:picChg chg="mod modCrop">
          <ac:chgData name="Vergara Arrieta, Humberto" userId="S::hvergaraarrieta@uiowa.edu::756133c2-2b53-4578-a1df-3eac8a698cb8" providerId="AD" clId="Web-{FECB0246-2BAB-494E-8E7A-35F10B6361B0}" dt="2024-04-02T01:36:14.761" v="3"/>
          <ac:picMkLst>
            <pc:docMk/>
            <pc:sldMk cId="421006862" sldId="300"/>
            <ac:picMk id="7" creationId="{4E818A40-9100-E843-6D15-4F70774B13B3}"/>
          </ac:picMkLst>
        </pc:picChg>
      </pc:sldChg>
      <pc:sldChg chg="addSp delSp modSp mod setBg">
        <pc:chgData name="Vergara Arrieta, Humberto" userId="S::hvergaraarrieta@uiowa.edu::756133c2-2b53-4578-a1df-3eac8a698cb8" providerId="AD" clId="Web-{FECB0246-2BAB-494E-8E7A-35F10B6361B0}" dt="2024-04-02T11:10:11.741" v="186" actId="1076"/>
        <pc:sldMkLst>
          <pc:docMk/>
          <pc:sldMk cId="794247979" sldId="301"/>
        </pc:sldMkLst>
        <pc:spChg chg="mod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" creationId="{9A83F7EA-8BE4-AFBE-3394-F1357D147F0D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0:40:27.676" v="9"/>
          <ac:spMkLst>
            <pc:docMk/>
            <pc:sldMk cId="794247979" sldId="301"/>
            <ac:spMk id="3" creationId="{61B0AB8A-2FA2-EA6B-522D-254C80DC4B54}"/>
          </ac:spMkLst>
        </pc:spChg>
        <pc:spChg chg="add del mod">
          <ac:chgData name="Vergara Arrieta, Humberto" userId="S::hvergaraarrieta@uiowa.edu::756133c2-2b53-4578-a1df-3eac8a698cb8" providerId="AD" clId="Web-{FECB0246-2BAB-494E-8E7A-35F10B6361B0}" dt="2024-04-02T10:49:22.706" v="22"/>
          <ac:spMkLst>
            <pc:docMk/>
            <pc:sldMk cId="794247979" sldId="301"/>
            <ac:spMk id="196" creationId="{B3898C7F-83BC-DE5F-67B5-0187EA05462D}"/>
          </ac:spMkLst>
        </pc:spChg>
        <pc:spChg chg="add del mod">
          <ac:chgData name="Vergara Arrieta, Humberto" userId="S::hvergaraarrieta@uiowa.edu::756133c2-2b53-4578-a1df-3eac8a698cb8" providerId="AD" clId="Web-{FECB0246-2BAB-494E-8E7A-35F10B6361B0}" dt="2024-04-02T11:03:28.653" v="26"/>
          <ac:spMkLst>
            <pc:docMk/>
            <pc:sldMk cId="794247979" sldId="301"/>
            <ac:spMk id="199" creationId="{37B876C7-6EA4-2A07-99B9-181F6BB68131}"/>
          </ac:spMkLst>
        </pc:spChg>
        <pc:spChg chg="add mod">
          <ac:chgData name="Vergara Arrieta, Humberto" userId="S::hvergaraarrieta@uiowa.edu::756133c2-2b53-4578-a1df-3eac8a698cb8" providerId="AD" clId="Web-{FECB0246-2BAB-494E-8E7A-35F10B6361B0}" dt="2024-04-02T11:10:11.741" v="186" actId="1076"/>
          <ac:spMkLst>
            <pc:docMk/>
            <pc:sldMk cId="794247979" sldId="301"/>
            <ac:spMk id="201" creationId="{BFBE280B-0057-B708-6F12-37EAC998475B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04" creationId="{6503898C-461C-BEE2-A448-AF42B398E849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07" creationId="{E45CA849-654C-4173-AD99-B3A2528275F5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09" creationId="{3E23A947-2D45-4208-AE2B-64948C87A3EB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11" creationId="{E5BBB0F9-6A59-4D02-A9C7-A2D6516684CE}"/>
          </ac:spMkLst>
        </pc:spChg>
        <pc:graphicFrameChg chg="add del mod ord modGraphic">
          <ac:chgData name="Vergara Arrieta, Humberto" userId="S::hvergaraarrieta@uiowa.edu::756133c2-2b53-4578-a1df-3eac8a698cb8" providerId="AD" clId="Web-{FECB0246-2BAB-494E-8E7A-35F10B6361B0}" dt="2024-04-02T10:37:27.390" v="6"/>
          <ac:graphicFrameMkLst>
            <pc:docMk/>
            <pc:sldMk cId="794247979" sldId="301"/>
            <ac:graphicFrameMk id="4" creationId="{F0F2605F-9E85-6F89-6D54-A1E5D746C5BD}"/>
          </ac:graphicFrameMkLst>
        </pc:graphicFrameChg>
        <pc:graphicFrameChg chg="add del mod ord modGraphic">
          <ac:chgData name="Vergara Arrieta, Humberto" userId="S::hvergaraarrieta@uiowa.edu::756133c2-2b53-4578-a1df-3eac8a698cb8" providerId="AD" clId="Web-{FECB0246-2BAB-494E-8E7A-35F10B6361B0}" dt="2024-04-02T10:37:43.438" v="8"/>
          <ac:graphicFrameMkLst>
            <pc:docMk/>
            <pc:sldMk cId="794247979" sldId="301"/>
            <ac:graphicFrameMk id="11" creationId="{1AF01F0A-2876-C0B3-BC45-C87F0D8D83D8}"/>
          </ac:graphicFrameMkLst>
        </pc:graphicFrameChg>
        <pc:graphicFrameChg chg="add del mod ord modGraphic">
          <ac:chgData name="Vergara Arrieta, Humberto" userId="S::hvergaraarrieta@uiowa.edu::756133c2-2b53-4578-a1df-3eac8a698cb8" providerId="AD" clId="Web-{FECB0246-2BAB-494E-8E7A-35F10B6361B0}" dt="2024-04-02T10:41:13.974" v="21"/>
          <ac:graphicFrameMkLst>
            <pc:docMk/>
            <pc:sldMk cId="794247979" sldId="301"/>
            <ac:graphicFrameMk id="18" creationId="{5933430D-4207-7692-BF15-CAE9D9A7E3CC}"/>
          </ac:graphicFrameMkLst>
        </pc:graphicFrameChg>
        <pc:picChg chg="add del mod ord">
          <ac:chgData name="Vergara Arrieta, Humberto" userId="S::hvergaraarrieta@uiowa.edu::756133c2-2b53-4578-a1df-3eac8a698cb8" providerId="AD" clId="Web-{FECB0246-2BAB-494E-8E7A-35F10B6361B0}" dt="2024-04-02T11:03:27.778" v="25"/>
          <ac:picMkLst>
            <pc:docMk/>
            <pc:sldMk cId="794247979" sldId="301"/>
            <ac:picMk id="197" creationId="{EFEBFC17-AB62-3A44-3A29-2D4720450C39}"/>
          </ac:picMkLst>
        </pc:picChg>
        <pc:picChg chg="add mod ord">
          <ac:chgData name="Vergara Arrieta, Humberto" userId="S::hvergaraarrieta@uiowa.edu::756133c2-2b53-4578-a1df-3eac8a698cb8" providerId="AD" clId="Web-{FECB0246-2BAB-494E-8E7A-35F10B6361B0}" dt="2024-04-02T11:04:22.029" v="34" actId="1076"/>
          <ac:picMkLst>
            <pc:docMk/>
            <pc:sldMk cId="794247979" sldId="301"/>
            <ac:picMk id="200" creationId="{E02DEE16-0019-5E23-1253-B051D203F0CB}"/>
          </ac:picMkLst>
        </pc:picChg>
      </pc:sldChg>
    </pc:docChg>
  </pc:docChgLst>
  <pc:docChgLst>
    <pc:chgData name="Robledo Delgado, Vanessa" userId="S::vrobledodelgado@uiowa.edu::ddc8f397-8728-4c38-9bd9-c60bfbee3443" providerId="AD" clId="Web-{471C4F53-7CD1-4495-9ACA-BEBBC6292F5C}"/>
    <pc:docChg chg="delSld modSld">
      <pc:chgData name="Robledo Delgado, Vanessa" userId="S::vrobledodelgado@uiowa.edu::ddc8f397-8728-4c38-9bd9-c60bfbee3443" providerId="AD" clId="Web-{471C4F53-7CD1-4495-9ACA-BEBBC6292F5C}" dt="2024-03-04T15:01:47.045" v="50"/>
      <pc:docMkLst>
        <pc:docMk/>
      </pc:docMkLst>
      <pc:sldChg chg="del">
        <pc:chgData name="Robledo Delgado, Vanessa" userId="S::vrobledodelgado@uiowa.edu::ddc8f397-8728-4c38-9bd9-c60bfbee3443" providerId="AD" clId="Web-{471C4F53-7CD1-4495-9ACA-BEBBC6292F5C}" dt="2024-03-04T15:01:47.045" v="50"/>
        <pc:sldMkLst>
          <pc:docMk/>
          <pc:sldMk cId="621977057" sldId="291"/>
        </pc:sldMkLst>
      </pc:sldChg>
      <pc:sldChg chg="addSp modSp">
        <pc:chgData name="Robledo Delgado, Vanessa" userId="S::vrobledodelgado@uiowa.edu::ddc8f397-8728-4c38-9bd9-c60bfbee3443" providerId="AD" clId="Web-{471C4F53-7CD1-4495-9ACA-BEBBC6292F5C}" dt="2024-03-04T15:01:37.998" v="49" actId="1076"/>
        <pc:sldMkLst>
          <pc:docMk/>
          <pc:sldMk cId="3506942172" sldId="294"/>
        </pc:sldMkLst>
        <pc:spChg chg="mod">
          <ac:chgData name="Robledo Delgado, Vanessa" userId="S::vrobledodelgado@uiowa.edu::ddc8f397-8728-4c38-9bd9-c60bfbee3443" providerId="AD" clId="Web-{471C4F53-7CD1-4495-9ACA-BEBBC6292F5C}" dt="2024-03-04T14:54:55.906" v="43" actId="20577"/>
          <ac:spMkLst>
            <pc:docMk/>
            <pc:sldMk cId="3506942172" sldId="294"/>
            <ac:spMk id="3" creationId="{34B75DEF-6056-AA88-9E33-4FA6EABC846E}"/>
          </ac:spMkLst>
        </pc:spChg>
        <pc:spChg chg="add mod">
          <ac:chgData name="Robledo Delgado, Vanessa" userId="S::vrobledodelgado@uiowa.edu::ddc8f397-8728-4c38-9bd9-c60bfbee3443" providerId="AD" clId="Web-{471C4F53-7CD1-4495-9ACA-BEBBC6292F5C}" dt="2024-03-04T15:01:34.467" v="48" actId="1076"/>
          <ac:spMkLst>
            <pc:docMk/>
            <pc:sldMk cId="3506942172" sldId="294"/>
            <ac:spMk id="5" creationId="{8B686BAA-52F6-6005-A3AF-6520BBF56C59}"/>
          </ac:spMkLst>
        </pc:spChg>
        <pc:picChg chg="add mod">
          <ac:chgData name="Robledo Delgado, Vanessa" userId="S::vrobledodelgado@uiowa.edu::ddc8f397-8728-4c38-9bd9-c60bfbee3443" providerId="AD" clId="Web-{471C4F53-7CD1-4495-9ACA-BEBBC6292F5C}" dt="2024-03-04T15:01:37.998" v="49" actId="1076"/>
          <ac:picMkLst>
            <pc:docMk/>
            <pc:sldMk cId="3506942172" sldId="294"/>
            <ac:picMk id="4" creationId="{964E2129-952D-D59F-93B6-37B6D92EE1D2}"/>
          </ac:picMkLst>
        </pc:picChg>
      </pc:sldChg>
    </pc:docChg>
  </pc:docChgLst>
  <pc:docChgLst>
    <pc:chgData name="Robledo Delgado, Vanessa" userId="S::vrobledodelgado@uiowa.edu::ddc8f397-8728-4c38-9bd9-c60bfbee3443" providerId="AD" clId="Web-{4AA3F313-E98F-44BD-B176-815413898007}"/>
    <pc:docChg chg="addSld modSld">
      <pc:chgData name="Robledo Delgado, Vanessa" userId="S::vrobledodelgado@uiowa.edu::ddc8f397-8728-4c38-9bd9-c60bfbee3443" providerId="AD" clId="Web-{4AA3F313-E98F-44BD-B176-815413898007}" dt="2024-02-15T17:00:36.668" v="157" actId="20577"/>
      <pc:docMkLst>
        <pc:docMk/>
      </pc:docMkLst>
      <pc:sldChg chg="modSp">
        <pc:chgData name="Robledo Delgado, Vanessa" userId="S::vrobledodelgado@uiowa.edu::ddc8f397-8728-4c38-9bd9-c60bfbee3443" providerId="AD" clId="Web-{4AA3F313-E98F-44BD-B176-815413898007}" dt="2024-02-15T16:55:41.441" v="20" actId="14100"/>
        <pc:sldMkLst>
          <pc:docMk/>
          <pc:sldMk cId="1309940470" sldId="288"/>
        </pc:sldMkLst>
        <pc:spChg chg="mod">
          <ac:chgData name="Robledo Delgado, Vanessa" userId="S::vrobledodelgado@uiowa.edu::ddc8f397-8728-4c38-9bd9-c60bfbee3443" providerId="AD" clId="Web-{4AA3F313-E98F-44BD-B176-815413898007}" dt="2024-02-15T16:55:41.441" v="20" actId="14100"/>
          <ac:spMkLst>
            <pc:docMk/>
            <pc:sldMk cId="1309940470" sldId="288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4AA3F313-E98F-44BD-B176-815413898007}" dt="2024-02-15T16:55:33.378" v="12" actId="20577"/>
          <ac:spMkLst>
            <pc:docMk/>
            <pc:sldMk cId="1309940470" sldId="288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4AA3F313-E98F-44BD-B176-815413898007}" dt="2024-02-15T16:55:47.988" v="22" actId="20577"/>
        <pc:sldMkLst>
          <pc:docMk/>
          <pc:sldMk cId="874606407" sldId="289"/>
        </pc:sldMkLst>
        <pc:spChg chg="mod">
          <ac:chgData name="Robledo Delgado, Vanessa" userId="S::vrobledodelgado@uiowa.edu::ddc8f397-8728-4c38-9bd9-c60bfbee3443" providerId="AD" clId="Web-{4AA3F313-E98F-44BD-B176-815413898007}" dt="2024-02-15T16:55:47.988" v="22" actId="20577"/>
          <ac:spMkLst>
            <pc:docMk/>
            <pc:sldMk cId="874606407" sldId="289"/>
            <ac:spMk id="3" creationId="{34B75DEF-6056-AA88-9E33-4FA6EABC846E}"/>
          </ac:spMkLst>
        </pc:spChg>
      </pc:sldChg>
      <pc:sldChg chg="modSp add replId">
        <pc:chgData name="Robledo Delgado, Vanessa" userId="S::vrobledodelgado@uiowa.edu::ddc8f397-8728-4c38-9bd9-c60bfbee3443" providerId="AD" clId="Web-{4AA3F313-E98F-44BD-B176-815413898007}" dt="2024-02-15T16:58:30.383" v="132" actId="20577"/>
        <pc:sldMkLst>
          <pc:docMk/>
          <pc:sldMk cId="2477520907" sldId="290"/>
        </pc:sldMkLst>
        <pc:spChg chg="mod">
          <ac:chgData name="Robledo Delgado, Vanessa" userId="S::vrobledodelgado@uiowa.edu::ddc8f397-8728-4c38-9bd9-c60bfbee3443" providerId="AD" clId="Web-{4AA3F313-E98F-44BD-B176-815413898007}" dt="2024-02-15T16:58:30.383" v="132" actId="20577"/>
          <ac:spMkLst>
            <pc:docMk/>
            <pc:sldMk cId="2477520907" sldId="290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4AA3F313-E98F-44BD-B176-815413898007}" dt="2024-02-15T16:58:15.398" v="130" actId="14100"/>
          <ac:spMkLst>
            <pc:docMk/>
            <pc:sldMk cId="2477520907" sldId="290"/>
            <ac:spMk id="3" creationId="{34B75DEF-6056-AA88-9E33-4FA6EABC846E}"/>
          </ac:spMkLst>
        </pc:spChg>
      </pc:sldChg>
      <pc:sldChg chg="new">
        <pc:chgData name="Robledo Delgado, Vanessa" userId="S::vrobledodelgado@uiowa.edu::ddc8f397-8728-4c38-9bd9-c60bfbee3443" providerId="AD" clId="Web-{4AA3F313-E98F-44BD-B176-815413898007}" dt="2024-02-15T16:58:34.946" v="133"/>
        <pc:sldMkLst>
          <pc:docMk/>
          <pc:sldMk cId="621977057" sldId="291"/>
        </pc:sldMkLst>
      </pc:sldChg>
      <pc:sldChg chg="modSp add replId">
        <pc:chgData name="Robledo Delgado, Vanessa" userId="S::vrobledodelgado@uiowa.edu::ddc8f397-8728-4c38-9bd9-c60bfbee3443" providerId="AD" clId="Web-{4AA3F313-E98F-44BD-B176-815413898007}" dt="2024-02-15T17:00:36.668" v="157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4AA3F313-E98F-44BD-B176-815413898007}" dt="2024-02-15T17:00:36.668" v="157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23AB58CB-8024-4C08-BDE5-7A72718B42B9}"/>
    <pc:docChg chg="modSld">
      <pc:chgData name="Robledo Delgado, Vanessa" userId="S::vrobledodelgado@uiowa.edu::ddc8f397-8728-4c38-9bd9-c60bfbee3443" providerId="AD" clId="Web-{23AB58CB-8024-4C08-BDE5-7A72718B42B9}" dt="2024-04-02T14:22:58.670" v="78" actId="1076"/>
      <pc:docMkLst>
        <pc:docMk/>
      </pc:docMkLst>
      <pc:sldChg chg="modSp modNotes">
        <pc:chgData name="Robledo Delgado, Vanessa" userId="S::vrobledodelgado@uiowa.edu::ddc8f397-8728-4c38-9bd9-c60bfbee3443" providerId="AD" clId="Web-{23AB58CB-8024-4C08-BDE5-7A72718B42B9}" dt="2024-04-02T13:46:27.990" v="46" actId="20577"/>
        <pc:sldMkLst>
          <pc:docMk/>
          <pc:sldMk cId="2898537651" sldId="303"/>
        </pc:sldMkLst>
        <pc:spChg chg="mod">
          <ac:chgData name="Robledo Delgado, Vanessa" userId="S::vrobledodelgado@uiowa.edu::ddc8f397-8728-4c38-9bd9-c60bfbee3443" providerId="AD" clId="Web-{23AB58CB-8024-4C08-BDE5-7A72718B42B9}" dt="2024-04-02T13:46:27.990" v="46" actId="20577"/>
          <ac:spMkLst>
            <pc:docMk/>
            <pc:sldMk cId="2898537651" sldId="303"/>
            <ac:spMk id="29" creationId="{DA870DF3-6DEE-EAAF-DB9B-5696D2DF47C5}"/>
          </ac:spMkLst>
        </pc:spChg>
      </pc:sldChg>
      <pc:sldChg chg="modNotes">
        <pc:chgData name="Robledo Delgado, Vanessa" userId="S::vrobledodelgado@uiowa.edu::ddc8f397-8728-4c38-9bd9-c60bfbee3443" providerId="AD" clId="Web-{23AB58CB-8024-4C08-BDE5-7A72718B42B9}" dt="2024-04-02T13:21:52.875" v="1"/>
        <pc:sldMkLst>
          <pc:docMk/>
          <pc:sldMk cId="1872487017" sldId="304"/>
        </pc:sldMkLst>
      </pc:sldChg>
      <pc:sldChg chg="modSp modNotes">
        <pc:chgData name="Robledo Delgado, Vanessa" userId="S::vrobledodelgado@uiowa.edu::ddc8f397-8728-4c38-9bd9-c60bfbee3443" providerId="AD" clId="Web-{23AB58CB-8024-4C08-BDE5-7A72718B42B9}" dt="2024-04-02T14:22:58.670" v="78" actId="1076"/>
        <pc:sldMkLst>
          <pc:docMk/>
          <pc:sldMk cId="4210923099" sldId="305"/>
        </pc:sldMkLst>
        <pc:spChg chg="mod">
          <ac:chgData name="Robledo Delgado, Vanessa" userId="S::vrobledodelgado@uiowa.edu::ddc8f397-8728-4c38-9bd9-c60bfbee3443" providerId="AD" clId="Web-{23AB58CB-8024-4C08-BDE5-7A72718B42B9}" dt="2024-04-02T13:58:09.461" v="74" actId="20577"/>
          <ac:spMkLst>
            <pc:docMk/>
            <pc:sldMk cId="4210923099" sldId="305"/>
            <ac:spMk id="29" creationId="{DA870DF3-6DEE-EAAF-DB9B-5696D2DF47C5}"/>
          </ac:spMkLst>
        </pc:spChg>
        <pc:picChg chg="mod">
          <ac:chgData name="Robledo Delgado, Vanessa" userId="S::vrobledodelgado@uiowa.edu::ddc8f397-8728-4c38-9bd9-c60bfbee3443" providerId="AD" clId="Web-{23AB58CB-8024-4C08-BDE5-7A72718B42B9}" dt="2024-04-02T14:22:56.780" v="77" actId="1076"/>
          <ac:picMkLst>
            <pc:docMk/>
            <pc:sldMk cId="4210923099" sldId="305"/>
            <ac:picMk id="8" creationId="{5F067BDA-D70E-2EEB-C0D7-53432C8886F8}"/>
          </ac:picMkLst>
        </pc:picChg>
        <pc:picChg chg="mod">
          <ac:chgData name="Robledo Delgado, Vanessa" userId="S::vrobledodelgado@uiowa.edu::ddc8f397-8728-4c38-9bd9-c60bfbee3443" providerId="AD" clId="Web-{23AB58CB-8024-4C08-BDE5-7A72718B42B9}" dt="2024-04-02T14:22:58.670" v="78" actId="1076"/>
          <ac:picMkLst>
            <pc:docMk/>
            <pc:sldMk cId="4210923099" sldId="305"/>
            <ac:picMk id="9" creationId="{9ED40B75-2EB6-12E2-FBFE-BA55168F24B3}"/>
          </ac:picMkLst>
        </pc:picChg>
      </pc:sldChg>
    </pc:docChg>
  </pc:docChgLst>
  <pc:docChgLst>
    <pc:chgData name="Robledo Delgado, Vanessa" userId="S::vrobledodelgado@uiowa.edu::ddc8f397-8728-4c38-9bd9-c60bfbee3443" providerId="AD" clId="Web-{E1018DCA-1FAB-4501-880C-87DACA123210}"/>
    <pc:docChg chg="modSld">
      <pc:chgData name="Robledo Delgado, Vanessa" userId="S::vrobledodelgado@uiowa.edu::ddc8f397-8728-4c38-9bd9-c60bfbee3443" providerId="AD" clId="Web-{E1018DCA-1FAB-4501-880C-87DACA123210}" dt="2024-03-04T14:45:04.161" v="311" actId="20577"/>
      <pc:docMkLst>
        <pc:docMk/>
      </pc:docMkLst>
      <pc:sldChg chg="modSp">
        <pc:chgData name="Robledo Delgado, Vanessa" userId="S::vrobledodelgado@uiowa.edu::ddc8f397-8728-4c38-9bd9-c60bfbee3443" providerId="AD" clId="Web-{E1018DCA-1FAB-4501-880C-87DACA123210}" dt="2024-03-04T14:44:19.425" v="295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E1018DCA-1FAB-4501-880C-87DACA123210}" dt="2024-03-04T14:44:19.425" v="295" actId="20577"/>
          <ac:spMkLst>
            <pc:docMk/>
            <pc:sldMk cId="621977057" sldId="291"/>
            <ac:spMk id="3" creationId="{590062DC-CC52-5168-7DEF-C8DB2A62DB69}"/>
          </ac:spMkLst>
        </pc:spChg>
      </pc:sldChg>
      <pc:sldChg chg="modSp">
        <pc:chgData name="Robledo Delgado, Vanessa" userId="S::vrobledodelgado@uiowa.edu::ddc8f397-8728-4c38-9bd9-c60bfbee3443" providerId="AD" clId="Web-{E1018DCA-1FAB-4501-880C-87DACA123210}" dt="2024-03-04T14:45:04.161" v="311" actId="20577"/>
        <pc:sldMkLst>
          <pc:docMk/>
          <pc:sldMk cId="3506942172" sldId="294"/>
        </pc:sldMkLst>
        <pc:spChg chg="mod">
          <ac:chgData name="Robledo Delgado, Vanessa" userId="S::vrobledodelgado@uiowa.edu::ddc8f397-8728-4c38-9bd9-c60bfbee3443" providerId="AD" clId="Web-{E1018DCA-1FAB-4501-880C-87DACA123210}" dt="2024-03-04T14:44:56.864" v="306"/>
          <ac:spMkLst>
            <pc:docMk/>
            <pc:sldMk cId="3506942172" sldId="294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E1018DCA-1FAB-4501-880C-87DACA123210}" dt="2024-03-04T14:45:04.161" v="311" actId="20577"/>
          <ac:spMkLst>
            <pc:docMk/>
            <pc:sldMk cId="3506942172" sldId="294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AA04533-F6F1-412E-A12F-0B62C5F35F55}"/>
    <pc:docChg chg="modSld">
      <pc:chgData name="Robledo Delgado, Vanessa" userId="S::vrobledodelgado@uiowa.edu::ddc8f397-8728-4c38-9bd9-c60bfbee3443" providerId="AD" clId="Web-{0AA04533-F6F1-412E-A12F-0B62C5F35F55}" dt="2024-02-12T13:40:11.779" v="8" actId="20577"/>
      <pc:docMkLst>
        <pc:docMk/>
      </pc:docMkLst>
      <pc:sldChg chg="modSp">
        <pc:chgData name="Robledo Delgado, Vanessa" userId="S::vrobledodelgado@uiowa.edu::ddc8f397-8728-4c38-9bd9-c60bfbee3443" providerId="AD" clId="Web-{0AA04533-F6F1-412E-A12F-0B62C5F35F55}" dt="2024-02-12T13:40:11.779" v="8" actId="20577"/>
        <pc:sldMkLst>
          <pc:docMk/>
          <pc:sldMk cId="874606407" sldId="289"/>
        </pc:sldMkLst>
        <pc:spChg chg="mod">
          <ac:chgData name="Robledo Delgado, Vanessa" userId="S::vrobledodelgado@uiowa.edu::ddc8f397-8728-4c38-9bd9-c60bfbee3443" providerId="AD" clId="Web-{0AA04533-F6F1-412E-A12F-0B62C5F35F55}" dt="2024-02-12T13:40:11.779" v="8" actId="20577"/>
          <ac:spMkLst>
            <pc:docMk/>
            <pc:sldMk cId="874606407" sldId="289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7FA45D82-8518-488D-AD2C-3E1BF43A8FB7}"/>
    <pc:docChg chg="modSld">
      <pc:chgData name="Robledo Delgado, Vanessa" userId="S::vrobledodelgado@uiowa.edu::ddc8f397-8728-4c38-9bd9-c60bfbee3443" providerId="AD" clId="Web-{7FA45D82-8518-488D-AD2C-3E1BF43A8FB7}" dt="2024-02-21T00:11:41.532" v="1" actId="20577"/>
      <pc:docMkLst>
        <pc:docMk/>
      </pc:docMkLst>
      <pc:sldChg chg="modSp">
        <pc:chgData name="Robledo Delgado, Vanessa" userId="S::vrobledodelgado@uiowa.edu::ddc8f397-8728-4c38-9bd9-c60bfbee3443" providerId="AD" clId="Web-{7FA45D82-8518-488D-AD2C-3E1BF43A8FB7}" dt="2024-02-21T00:11:41.532" v="1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7FA45D82-8518-488D-AD2C-3E1BF43A8FB7}" dt="2024-02-21T00:11:41.532" v="1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5BBD498B-2A52-44DA-9623-A7D98CE151A1}"/>
    <pc:docChg chg="delSld modSld">
      <pc:chgData name="Robledo Delgado, Vanessa" userId="S::vrobledodelgado@uiowa.edu::ddc8f397-8728-4c38-9bd9-c60bfbee3443" providerId="AD" clId="Web-{5BBD498B-2A52-44DA-9623-A7D98CE151A1}" dt="2024-04-02T04:15:09.085" v="15" actId="20577"/>
      <pc:docMkLst>
        <pc:docMk/>
      </pc:docMkLst>
      <pc:sldChg chg="modSp del">
        <pc:chgData name="Robledo Delgado, Vanessa" userId="S::vrobledodelgado@uiowa.edu::ddc8f397-8728-4c38-9bd9-c60bfbee3443" providerId="AD" clId="Web-{5BBD498B-2A52-44DA-9623-A7D98CE151A1}" dt="2024-04-02T04:14:05.740" v="8"/>
        <pc:sldMkLst>
          <pc:docMk/>
          <pc:sldMk cId="3714757589" sldId="256"/>
        </pc:sldMkLst>
        <pc:spChg chg="mod">
          <ac:chgData name="Robledo Delgado, Vanessa" userId="S::vrobledodelgado@uiowa.edu::ddc8f397-8728-4c38-9bd9-c60bfbee3443" providerId="AD" clId="Web-{5BBD498B-2A52-44DA-9623-A7D98CE151A1}" dt="2024-04-02T04:14:02.630" v="7" actId="20577"/>
          <ac:spMkLst>
            <pc:docMk/>
            <pc:sldMk cId="3714757589" sldId="256"/>
            <ac:spMk id="3" creationId="{8DE24219-3473-5786-174B-0067165E1365}"/>
          </ac:spMkLst>
        </pc:spChg>
      </pc:sldChg>
      <pc:sldChg chg="delSp modSp">
        <pc:chgData name="Robledo Delgado, Vanessa" userId="S::vrobledodelgado@uiowa.edu::ddc8f397-8728-4c38-9bd9-c60bfbee3443" providerId="AD" clId="Web-{5BBD498B-2A52-44DA-9623-A7D98CE151A1}" dt="2024-04-02T04:15:09.085" v="15" actId="20577"/>
        <pc:sldMkLst>
          <pc:docMk/>
          <pc:sldMk cId="421006862" sldId="300"/>
        </pc:sldMkLst>
        <pc:spChg chg="del">
          <ac:chgData name="Robledo Delgado, Vanessa" userId="S::vrobledodelgado@uiowa.edu::ddc8f397-8728-4c38-9bd9-c60bfbee3443" providerId="AD" clId="Web-{5BBD498B-2A52-44DA-9623-A7D98CE151A1}" dt="2024-04-02T04:14:54.116" v="9"/>
          <ac:spMkLst>
            <pc:docMk/>
            <pc:sldMk cId="421006862" sldId="300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5BBD498B-2A52-44DA-9623-A7D98CE151A1}" dt="2024-04-02T04:15:09.085" v="15" actId="20577"/>
          <ac:spMkLst>
            <pc:docMk/>
            <pc:sldMk cId="421006862" sldId="300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B5221194-FF46-4D81-9EEF-1326B5B90B59}"/>
    <pc:docChg chg="modSld">
      <pc:chgData name="Robledo Delgado, Vanessa" userId="S::vrobledodelgado@uiowa.edu::ddc8f397-8728-4c38-9bd9-c60bfbee3443" providerId="AD" clId="Web-{B5221194-FF46-4D81-9EEF-1326B5B90B59}" dt="2024-02-22T18:03:26.841" v="10" actId="20577"/>
      <pc:docMkLst>
        <pc:docMk/>
      </pc:docMkLst>
      <pc:sldChg chg="modSp">
        <pc:chgData name="Robledo Delgado, Vanessa" userId="S::vrobledodelgado@uiowa.edu::ddc8f397-8728-4c38-9bd9-c60bfbee3443" providerId="AD" clId="Web-{B5221194-FF46-4D81-9EEF-1326B5B90B59}" dt="2024-02-22T18:03:26.841" v="10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B5221194-FF46-4D81-9EEF-1326B5B90B59}" dt="2024-02-22T18:03:26.841" v="10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834F8-8073-4C9E-BA90-2AB0292F725C}" type="datetimeFigureOut"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DE3D-6376-42FC-8551-09455E751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some </a:t>
            </a:r>
            <a:r>
              <a:rPr lang="en-US" dirty="0" err="1"/>
              <a:t>prelimiry</a:t>
            </a:r>
            <a:r>
              <a:rPr lang="en-US" dirty="0"/>
              <a:t> results for our </a:t>
            </a:r>
            <a:r>
              <a:rPr lang="en-US" dirty="0" err="1"/>
              <a:t>ghana</a:t>
            </a:r>
            <a:r>
              <a:rPr lang="en-US" dirty="0"/>
              <a:t> baseline. In most of the cases the model overestimate the discharge, however where the model </a:t>
            </a:r>
            <a:r>
              <a:rPr lang="en-US" dirty="0" err="1"/>
              <a:t>subestimate</a:t>
            </a:r>
            <a:r>
              <a:rPr lang="en-US" dirty="0"/>
              <a:t> the observations the NASH error is not so bad. For instance, this two stations..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8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for example the model overestimate the observations, but with a negative </a:t>
            </a:r>
            <a:r>
              <a:rPr lang="en-US" dirty="0" err="1"/>
              <a:t>nash</a:t>
            </a:r>
            <a:r>
              <a:rPr lang="en-US" dirty="0"/>
              <a:t> error which is something we don’t want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1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realize that for some stations we don’t have data from the model, so we need to correct the location of the gauge.</a:t>
            </a:r>
          </a:p>
          <a:p>
            <a:r>
              <a:rPr lang="en-US" dirty="0"/>
              <a:t>So, this week we are going to correct that locations and run again the model to see if improves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1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1035436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</a:t>
            </a:r>
            <a:br>
              <a:rPr lang="en-US"/>
            </a:br>
            <a:r>
              <a:rPr lang="en-US"/>
              <a:t>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1035436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148794"/>
            <a:ext cx="1035436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1037658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A096FDD2-3609-3C49-9ED5-616F9E36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389509"/>
            <a:ext cx="10287000" cy="1331865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 </a:t>
            </a:r>
            <a:br>
              <a:rPr lang="en-US"/>
            </a:br>
            <a:r>
              <a:rPr lang="en-US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0741"/>
            <a:ext cx="10287000" cy="3892859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0AA5F87C-9826-7441-9CF2-6F364BF7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78EF36-A6E8-DB4E-8C3A-B3624ECEE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7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4800219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664346"/>
            <a:ext cx="480022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8" name="Picture 17" descr="The University of Iowa">
            <a:extLst>
              <a:ext uri="{FF2B5EF4-FFF2-40B4-BE49-F238E27FC236}">
                <a16:creationId xmlns:a16="http://schemas.microsoft.com/office/drawing/2014/main" id="{A96F9427-B9C2-6F44-ADD6-28635EDF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D918E3-A228-4F47-B892-288E22CD6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1686756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2674396"/>
            <a:ext cx="2973372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168675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2674396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3" name="Picture 22" descr="The University of Iowa">
            <a:extLst>
              <a:ext uri="{FF2B5EF4-FFF2-40B4-BE49-F238E27FC236}">
                <a16:creationId xmlns:a16="http://schemas.microsoft.com/office/drawing/2014/main" id="{529638AC-0ED3-DE46-BC83-28B1D845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42FB62D-41EB-7A41-B0D2-60C8BB6A3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6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52425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737133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37134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06107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06108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6741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167670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2664346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178B6A3E-B578-0F40-9695-2E975D12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253C989-F49D-8D4D-BFD5-ECCB6E59B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8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183508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850484"/>
            <a:ext cx="1835088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301186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A73044-ABA5-4A68-81D4-75723F104CF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29003" y="1686758"/>
            <a:ext cx="162430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9FEDBA-37CD-4D7E-A729-6821E598E6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2900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66192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96DFA0C-E450-4893-8C79-6243F56979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28122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9D9C274-DDDD-4725-8A7B-113147DD783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8122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3190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93742B6-D009-4AB4-BBDC-24522E901BB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34904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0357619-5F6A-4C63-90C3-32B37CE73C9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4904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1841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35F8812-D495-478D-828C-D8CF0753EEB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01266" y="1686758"/>
            <a:ext cx="183508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38FA747-D085-4909-A6FE-575A5C65242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01267" y="2850484"/>
            <a:ext cx="183823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AB6F8-D05F-8E40-A637-083D1274FB35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8" name="Picture 37" descr="The University of Iowa">
            <a:extLst>
              <a:ext uri="{FF2B5EF4-FFF2-40B4-BE49-F238E27FC236}">
                <a16:creationId xmlns:a16="http://schemas.microsoft.com/office/drawing/2014/main" id="{03F28A08-B979-7F4D-A857-AE155CAB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48092FCE-E544-874D-A440-7B68904C3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2" y="3291760"/>
            <a:ext cx="10288587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10288586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4" y="4753992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40242CE7-09BD-8143-AE27-4BF19379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415A2A-5C4A-BE45-8CAF-820EC97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6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3" y="3291760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5" y="475399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3696" y="168851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83697" y="212176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83698" y="3293514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83699" y="3726766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83700" y="4755746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83701" y="5188998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0BB6734F-670C-234F-9B83-4953BF83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695749F-B8A1-694A-8E96-E3DE4B0E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2760956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4094" y="2904080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4096" y="3337333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3792244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54098" y="3970621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54100" y="4403874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/>
        </p:nvCxnSpPr>
        <p:spPr>
          <a:xfrm>
            <a:off x="952506" y="488567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4096" y="5089029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4098" y="5522281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67495" y="1688232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7497" y="2121484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69089" y="2905554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69091" y="3338807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69093" y="3972095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469095" y="4405348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469091" y="5090503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69093" y="5523755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58CA1799-4AEA-D247-8458-F8440E40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FFD2AE71-6126-9A49-BF5D-602677416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9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238480"/>
            <a:ext cx="4800219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/>
        </p:nvCxnSpPr>
        <p:spPr>
          <a:xfrm>
            <a:off x="949325" y="3790765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8052" y="4209907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58053" y="4761629"/>
            <a:ext cx="4800219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79384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228428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39276" y="4199855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39277" y="4751577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9AAD4B2F-0082-B749-BE09-2EC20A6C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920E71-4E45-E74F-B01A-DC16C3B8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5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2400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ta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9080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7173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</a:extLst>
          </p:cNvPr>
          <p:cNvCxnSpPr>
            <a:cxnSpLocks/>
          </p:cNvCxnSpPr>
          <p:nvPr/>
        </p:nvCxnSpPr>
        <p:spPr>
          <a:xfrm>
            <a:off x="896513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39080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582471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5" name="Picture Placeholder 50">
            <a:extLst>
              <a:ext uri="{FF2B5EF4-FFF2-40B4-BE49-F238E27FC236}">
                <a16:creationId xmlns:a16="http://schemas.microsoft.com/office/drawing/2014/main" id="{3ED87A8B-0573-474F-94C0-2F7E344853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80564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</a:extLst>
          </p:cNvPr>
          <p:cNvCxnSpPr>
            <a:cxnSpLocks/>
          </p:cNvCxnSpPr>
          <p:nvPr/>
        </p:nvCxnSpPr>
        <p:spPr>
          <a:xfrm>
            <a:off x="4539904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2471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225863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9" name="Picture Placeholder 50">
            <a:extLst>
              <a:ext uri="{FF2B5EF4-FFF2-40B4-BE49-F238E27FC236}">
                <a16:creationId xmlns:a16="http://schemas.microsoft.com/office/drawing/2014/main" id="{106DB928-4AE1-4E4B-9A4C-6062FC24770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23956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</a:extLst>
          </p:cNvPr>
          <p:cNvCxnSpPr>
            <a:cxnSpLocks/>
          </p:cNvCxnSpPr>
          <p:nvPr/>
        </p:nvCxnSpPr>
        <p:spPr>
          <a:xfrm>
            <a:off x="8183296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8225863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6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9144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914400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087150"/>
            <a:ext cx="914400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916622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85527-7A8C-3647-9D96-6D076FA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</a:extLst>
          </p:cNvPr>
          <p:cNvSpPr/>
          <p:nvPr/>
        </p:nvSpPr>
        <p:spPr>
          <a:xfrm>
            <a:off x="166474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3910" y="2337468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4078664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F9D861-0550-4AC8-BB96-094DAF60B7F4}"/>
              </a:ext>
            </a:extLst>
          </p:cNvPr>
          <p:cNvSpPr/>
          <p:nvPr/>
        </p:nvSpPr>
        <p:spPr>
          <a:xfrm>
            <a:off x="5231950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4382C3D7-6E45-864C-A5B5-39762336A4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500171" y="2310547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4078664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01DA23-83F7-4662-BC02-2666717C53B4}"/>
              </a:ext>
            </a:extLst>
          </p:cNvPr>
          <p:cNvSpPr/>
          <p:nvPr/>
        </p:nvSpPr>
        <p:spPr>
          <a:xfrm>
            <a:off x="8775763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E1CEA20-24A4-8C45-B5A6-CE111F714F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46432" y="2299135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4078663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260812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0A1A4191-73C5-A24C-B85A-D6F8FC57252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40727" y="231168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2500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935830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D7A0C8CB-AE00-AE4E-8B06-C3CDA2E8A6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21796" y="228086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627518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651392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ED777B6-C788-B840-ACC3-FD8949E42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93844" y="2309972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05617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9188946" y="2045132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4C4E3A7-AB8A-6243-BBFD-8A433C7847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607" y="2311684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880634" y="4073057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6D319038-0896-5540-A405-0F93F52C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F5779A1-5C1A-D949-93A6-EFB401BFC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7E2EA4D-EFA8-4B7C-9585-ADB07DA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175438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E2F4087-739F-1B43-B022-92BCEDD29A2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48972" y="2403497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175438" y="407866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222122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90A73C4-9F43-6142-BBC5-1C887BE310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864" y="2384080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B9DF875-9EAF-4928-8E91-6599CCEAADE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25991" y="4080927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5305996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21B32AC-29FE-5347-BC89-E1D12CFE917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88241" y="2367425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AF8AD6-3AD0-422C-B775-D4163897266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85614" y="409557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7346820" y="2120050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35F86CE-4040-2C49-984A-EDA41DCC41D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83252" y="2382067"/>
            <a:ext cx="1121725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322EF39-6BE8-4D2B-B814-5743037B71F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325607" y="4098102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182B05-A7F1-450F-AE61-51425BEF3AA6}"/>
              </a:ext>
            </a:extLst>
          </p:cNvPr>
          <p:cNvSpPr/>
          <p:nvPr/>
        </p:nvSpPr>
        <p:spPr>
          <a:xfrm>
            <a:off x="9434872" y="2133924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0B4205C-10C8-FE4A-8B1C-0B1A629E22B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82000" y="2389427"/>
            <a:ext cx="1100333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D14923E-7CAE-49B7-9668-7B538ECFDC5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419080" y="4107460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66093-3200-6440-8AB2-9242D398F84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D664CA64-A0A9-F34D-BDC5-9ABCDE7A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B50283A-D398-E048-BDA3-92DD544A4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325" y="1684461"/>
            <a:ext cx="317023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891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83805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2447" y="1677611"/>
            <a:ext cx="2987311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3537679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4372568"/>
            <a:ext cx="2973372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2642" y="1684461"/>
            <a:ext cx="316685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3537679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4372568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425DB221-2568-9A44-ABC3-1ED0E0B4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E30D721-4805-D344-A3E0-90A8F1D56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43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9325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44118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93362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630386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630387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574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37399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242957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242958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7503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81435" y="1680693"/>
            <a:ext cx="2349365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354891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4362520"/>
            <a:ext cx="2358867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2" name="Picture 31" descr="The University of Iowa">
            <a:extLst>
              <a:ext uri="{FF2B5EF4-FFF2-40B4-BE49-F238E27FC236}">
                <a16:creationId xmlns:a16="http://schemas.microsoft.com/office/drawing/2014/main" id="{710BB67D-293B-374F-89FC-5F2EBF9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E9B966-22C9-0D4A-8DF7-FFA7CF9C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14F11A61-EE32-4596-8BBC-0626131F1E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24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29247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10B80E7E-3ECA-A84C-BBC2-DF9FD6DED4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534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9C78E2-4679-F844-BB37-D2E07B542CA3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30534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F3EA205-7109-BC44-BA2C-7704780449E8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0534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36631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4EF24A51-2D82-AA40-8405-8CFEC6F5C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870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0D707E7-5635-444F-BB41-10E2268CC099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1870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40EF3F-9B6C-B54B-94AD-7275543213B0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51870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484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4D703A3B-87F3-AE45-90D2-795F9DA8857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66213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C95157B-C7FC-864F-A9C2-08E02E26EE0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7266215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1E05108-E0DC-6947-A186-EA5436079AAF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7266216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2603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E90B3032-DDF8-0446-8BB7-81565519E03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106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24287DA-FEAD-6E4A-83EC-B59516E2386C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9410701" y="3545060"/>
            <a:ext cx="1826629" cy="67511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FC143B3-231A-2B46-ABBF-7F6B6BBF4596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4107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4E17D8-CAFF-0E47-97EF-4D4BC59FFC70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43" name="Picture 42" descr="The University of Iowa">
            <a:extLst>
              <a:ext uri="{FF2B5EF4-FFF2-40B4-BE49-F238E27FC236}">
                <a16:creationId xmlns:a16="http://schemas.microsoft.com/office/drawing/2014/main" id="{924E35CA-EA2E-084A-B4D2-736FEA8C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D752B61A-80FF-1049-8A33-5614EE9DC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4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325" y="498296"/>
            <a:ext cx="5260975" cy="8961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686757"/>
            <a:ext cx="5257801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1534" y="0"/>
            <a:ext cx="50292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9CE5618D-3613-E04D-A815-ED9A2C5A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5C85E8-314E-3E45-BB26-1A95C606F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49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12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1056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365125"/>
            <a:ext cx="5254505" cy="1331865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962386"/>
            <a:ext cx="5266450" cy="3981214"/>
          </a:xfrm>
        </p:spPr>
        <p:txBody>
          <a:bodyPr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2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3630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9502" y="3260862"/>
            <a:ext cx="5032499" cy="312864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9" name="Picture 18" descr="The University of Iowa">
            <a:extLst>
              <a:ext uri="{FF2B5EF4-FFF2-40B4-BE49-F238E27FC236}">
                <a16:creationId xmlns:a16="http://schemas.microsoft.com/office/drawing/2014/main" id="{87382191-DF4D-7341-915C-9C104453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1405B1-B61E-0943-909C-EFA16B5EE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69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26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24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494273"/>
            <a:ext cx="10290175" cy="86908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49325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49325" y="1570038"/>
            <a:ext cx="10290175" cy="4114800"/>
          </a:xfrm>
        </p:spPr>
        <p:txBody>
          <a:bodyPr lIns="0" tIns="0" rIns="0" bIns="0"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F53BBB5F-6629-C742-91EE-40B5B8BC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3AC09A7-82B4-6B47-A4FB-CA6800EA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8383" y="3029213"/>
            <a:ext cx="2687038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tx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36833F-B2C7-1C49-9947-A60C1ACB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2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431224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DD4F96-5BFE-3049-B4E0-9CDD4F5C3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1599"/>
            <a:ext cx="2687038" cy="1276343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540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5016" y="3029213"/>
            <a:ext cx="2693773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85842"/>
            <a:ext cx="10515600" cy="89611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75842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0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11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27CD-8CB1-20A8-5588-AAA5171C5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EB40C-B560-0D68-E63C-260806217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33C61-C70C-E473-9103-55818773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E05-4AA7-7F43-B512-76BF214D71A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96344-72EE-A503-1D95-53DED4D4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D737-86A8-52A4-96B6-5D740A89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31F2-457F-A542-80CF-19F90950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561760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BCADCB-4DBB-9C43-A696-780C05775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121650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7302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661" y="2215171"/>
            <a:ext cx="4368798" cy="6463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/>
          <a:p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93835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6" name="Picture 15" descr="The University of Iowa">
            <a:extLst>
              <a:ext uri="{FF2B5EF4-FFF2-40B4-BE49-F238E27FC236}">
                <a16:creationId xmlns:a16="http://schemas.microsoft.com/office/drawing/2014/main" id="{7148CCDA-64E4-6A4E-A6A7-D2AB5515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AE079D-23CF-2543-B543-90A5EB0D2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6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240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52498" y="1686757"/>
            <a:ext cx="10251527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DC5F3A3D-928C-F445-ACB3-2C38F21F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2F140A7-DF6E-3245-BC22-1F0E9CFE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3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87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Roboto" panose="02000000000000000000" pitchFamily="2" charset="0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14D-2584-45A9-93E1-83F0A31A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4706"/>
            <a:ext cx="10515600" cy="312338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Roboto"/>
                <a:ea typeface="Roboto"/>
                <a:cs typeface="Arial"/>
              </a:rPr>
              <a:t>GHANA CALIBRATION</a:t>
            </a:r>
            <a:endParaRPr lang="en-US" sz="6000" b="0" dirty="0">
              <a:latin typeface="Roboto"/>
              <a:ea typeface="Roboto"/>
            </a:endParaRPr>
          </a:p>
          <a:p>
            <a:pPr algn="ctr"/>
            <a:r>
              <a:rPr lang="en-US" sz="2400" b="0" dirty="0">
                <a:latin typeface="Roboto"/>
                <a:ea typeface="Roboto"/>
                <a:cs typeface="Arial"/>
              </a:rPr>
              <a:t>1km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4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586D44F3-F3F0-DA6F-63CB-13776092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35466"/>
            <a:ext cx="4673600" cy="6126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074081-034C-B0EE-5FF5-BA910C28A08A}"/>
              </a:ext>
            </a:extLst>
          </p:cNvPr>
          <p:cNvSpPr txBox="1"/>
          <p:nvPr/>
        </p:nvSpPr>
        <p:spPr>
          <a:xfrm>
            <a:off x="4194048" y="135466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Station=5000001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344DE-1564-0260-FA50-8664090E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5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F3B01A55-9680-E422-5B97-64B5C258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263" y="135248"/>
            <a:ext cx="4925401" cy="602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149DE-03FA-054B-9498-80A37A5E3BE7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Station=1526200</a:t>
            </a:r>
          </a:p>
        </p:txBody>
      </p:sp>
    </p:spTree>
    <p:extLst>
      <p:ext uri="{BB962C8B-B14F-4D97-AF65-F5344CB8AC3E}">
        <p14:creationId xmlns:p14="http://schemas.microsoft.com/office/powerpoint/2010/main" val="213537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C949A5D-145B-31FE-67E1-A7B75DF7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123" y="455082"/>
            <a:ext cx="4254877" cy="5520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A0686-A184-2C3F-02A2-2306D4048FEE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Station=1526801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55EDE-1786-8E64-249F-F60A3386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map of a mountain range&#10;&#10;Description automatically generated">
            <a:extLst>
              <a:ext uri="{FF2B5EF4-FFF2-40B4-BE49-F238E27FC236}">
                <a16:creationId xmlns:a16="http://schemas.microsoft.com/office/drawing/2014/main" id="{B17D49A8-46AD-6F6F-1F8E-3885E2383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0"/>
          <a:stretch/>
        </p:blipFill>
        <p:spPr>
          <a:xfrm>
            <a:off x="7536704" y="355600"/>
            <a:ext cx="4527477" cy="589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20E29-7F83-3268-3BC5-E6B2148310E3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Station=1006003</a:t>
            </a:r>
          </a:p>
        </p:txBody>
      </p:sp>
    </p:spTree>
    <p:extLst>
      <p:ext uri="{BB962C8B-B14F-4D97-AF65-F5344CB8AC3E}">
        <p14:creationId xmlns:p14="http://schemas.microsoft.com/office/powerpoint/2010/main" val="112502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2E456A8-97F5-F8BC-C23A-786453E5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41" y="338667"/>
            <a:ext cx="4762959" cy="6002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F604E-0507-B2F8-6B48-C88A799EF85E}"/>
              </a:ext>
            </a:extLst>
          </p:cNvPr>
          <p:cNvSpPr txBox="1"/>
          <p:nvPr/>
        </p:nvSpPr>
        <p:spPr>
          <a:xfrm>
            <a:off x="4169664" y="29473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Station=1006007</a:t>
            </a:r>
          </a:p>
        </p:txBody>
      </p:sp>
    </p:spTree>
    <p:extLst>
      <p:ext uri="{BB962C8B-B14F-4D97-AF65-F5344CB8AC3E}">
        <p14:creationId xmlns:p14="http://schemas.microsoft.com/office/powerpoint/2010/main" val="92813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D7C31490-3AE6-37DC-8330-8DA049FB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758" y="406400"/>
            <a:ext cx="4791242" cy="604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CC051C-BEDA-81D5-A426-CB872B127715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Station=1531100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DBBC-1B75-387A-3308-4CE0D8ED6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91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area&#10;&#10;Description automatically generated">
            <a:extLst>
              <a:ext uri="{FF2B5EF4-FFF2-40B4-BE49-F238E27FC236}">
                <a16:creationId xmlns:a16="http://schemas.microsoft.com/office/drawing/2014/main" id="{87E3D7BA-08E1-3913-B294-CACF7A3B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36" y="255059"/>
            <a:ext cx="4722264" cy="5909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90143-DD0C-2B33-2006-9FE4720CF408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Station=1531300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C31F9-78A1-5141-3588-FB7EA814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1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green and orange area&#10;&#10;Description automatically generated">
            <a:extLst>
              <a:ext uri="{FF2B5EF4-FFF2-40B4-BE49-F238E27FC236}">
                <a16:creationId xmlns:a16="http://schemas.microsoft.com/office/drawing/2014/main" id="{67F1BAAA-E135-56E1-DA27-068286F3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626" y="281742"/>
            <a:ext cx="4569497" cy="5486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F10361-CE68-5777-BB4A-77B334D1CA7F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Station=1531420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AB6B3-B76D-AC4F-CA56-48FE5D80E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3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676498-BBF4-223E-11C5-E5521D09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013" y="229658"/>
            <a:ext cx="4790987" cy="59510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DB55DF-4DC2-1CF9-9120-433377CFC163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Station=1531450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E7CCB-6FFB-899F-7942-4D70A254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7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F2CCE798-9458-605C-96FF-F6248255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36" y="389467"/>
            <a:ext cx="4583864" cy="5757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965DB-3D14-08DC-6F9A-4B3F6CDCB649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Station=1531650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304B2-E0CA-A899-7FD2-4B5EC5D3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5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E2D9B6-DE3B-9B1F-3397-9747AA79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1" y="197613"/>
            <a:ext cx="10334129" cy="556196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8949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E1A88C4E-5EDB-4E22-8B5D-DF5582B9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97" y="220133"/>
            <a:ext cx="4598803" cy="604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35B99-2C1E-5CA1-8068-A93AC916CD60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Station=1531800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72D08-4B95-6866-2F5B-BBCC3237B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spots&#10;&#10;Description automatically generated with medium confidence">
            <a:extLst>
              <a:ext uri="{FF2B5EF4-FFF2-40B4-BE49-F238E27FC236}">
                <a16:creationId xmlns:a16="http://schemas.microsoft.com/office/drawing/2014/main" id="{99258225-86C2-717B-1ADF-E634DA4A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20" y="423333"/>
            <a:ext cx="4602180" cy="5672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C70202-8420-B277-375E-730FB1E667FA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Station=3000003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D65E3-3EEA-7F9B-F4AE-DBDE08E1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C5398A3-5A32-D143-FBD4-815B80D1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1" y="167217"/>
            <a:ext cx="4511968" cy="5671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BC625-C919-EB46-C415-55DEED132D84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Station=3000004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FDC90-55C8-3ADF-ACFE-9C43FC6EC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7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066C1E1F-3FBF-9082-B2B7-630112F8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46" y="0"/>
            <a:ext cx="4783654" cy="6231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DA96C-2965-542C-2CBF-7CA408890E63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Station=9000005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29B8F-5357-32CE-C032-AA894FA0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88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A25A6931-F26F-C687-BA3F-C86E3BBBE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5"/>
          <a:stretch/>
        </p:blipFill>
        <p:spPr>
          <a:xfrm>
            <a:off x="7865191" y="527374"/>
            <a:ext cx="4326809" cy="5367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BFEB6-9F5D-8833-5929-DE0825D29850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Station=9000008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687A0-E8AE-BA19-B9DF-C65B84A2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7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04" y="905202"/>
            <a:ext cx="11695544" cy="99082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Ghana90m Baseline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D20511-35D9-738A-9BEB-42A7EB4A5C92}"/>
              </a:ext>
            </a:extLst>
          </p:cNvPr>
          <p:cNvGrpSpPr/>
          <p:nvPr/>
        </p:nvGrpSpPr>
        <p:grpSpPr>
          <a:xfrm>
            <a:off x="4093441" y="842818"/>
            <a:ext cx="7849755" cy="5178316"/>
            <a:chOff x="2171123" y="883227"/>
            <a:chExt cx="7849755" cy="5178316"/>
          </a:xfrm>
        </p:grpSpPr>
        <p:pic>
          <p:nvPicPr>
            <p:cNvPr id="4" name="Picture 3" descr="A diagram of a flash flood&#10;&#10;Description automatically generated">
              <a:extLst>
                <a:ext uri="{FF2B5EF4-FFF2-40B4-BE49-F238E27FC236}">
                  <a16:creationId xmlns:a16="http://schemas.microsoft.com/office/drawing/2014/main" id="{CCDFDBFB-17A9-4101-F67B-45D7878E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123" y="883227"/>
              <a:ext cx="7849755" cy="18761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Picture 4" descr="A blue map with white background&#10;&#10;Description automatically generated">
              <a:extLst>
                <a:ext uri="{FF2B5EF4-FFF2-40B4-BE49-F238E27FC236}">
                  <a16:creationId xmlns:a16="http://schemas.microsoft.com/office/drawing/2014/main" id="{928F8A46-74EC-2816-DF40-FB65D8D7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2942" y="2957058"/>
              <a:ext cx="1153143" cy="14708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 descr="A map of a country&#10;&#10;Description automatically generated">
              <a:extLst>
                <a:ext uri="{FF2B5EF4-FFF2-40B4-BE49-F238E27FC236}">
                  <a16:creationId xmlns:a16="http://schemas.microsoft.com/office/drawing/2014/main" id="{8648F3AF-DDA8-3B66-8F1C-495AA663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7045" y="2951196"/>
              <a:ext cx="1160886" cy="14793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9" name="Picture 8" descr="A green and yellow map&#10;&#10;Description automatically generated">
              <a:extLst>
                <a:ext uri="{FF2B5EF4-FFF2-40B4-BE49-F238E27FC236}">
                  <a16:creationId xmlns:a16="http://schemas.microsoft.com/office/drawing/2014/main" id="{DFFFFFDC-BB4A-5A25-F04D-4398B34B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4377" y="4377059"/>
              <a:ext cx="1191240" cy="16267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1" name="Picture 10" descr="A map of a country&#10;&#10;Description automatically generated">
              <a:extLst>
                <a:ext uri="{FF2B5EF4-FFF2-40B4-BE49-F238E27FC236}">
                  <a16:creationId xmlns:a16="http://schemas.microsoft.com/office/drawing/2014/main" id="{D9D1E651-56AD-0E96-9658-8BB3D1F68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00" r="185"/>
            <a:stretch/>
          </p:blipFill>
          <p:spPr>
            <a:xfrm>
              <a:off x="4258607" y="4400151"/>
              <a:ext cx="1156961" cy="16613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166E44-D4A5-91C0-BCA5-EAFD0F55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3707" y="4346863"/>
              <a:ext cx="1162301" cy="16591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5" name="Picture 14" descr="A map of a country&#10;&#10;Description automatically generated">
              <a:extLst>
                <a:ext uri="{FF2B5EF4-FFF2-40B4-BE49-F238E27FC236}">
                  <a16:creationId xmlns:a16="http://schemas.microsoft.com/office/drawing/2014/main" id="{E6C16F2A-678F-A1CA-9E23-C518B96D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5456" y="2944091"/>
              <a:ext cx="1164280" cy="16245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7" name="Picture 16" descr="A map of a country&#10;&#10;Description automatically generated">
              <a:extLst>
                <a:ext uri="{FF2B5EF4-FFF2-40B4-BE49-F238E27FC236}">
                  <a16:creationId xmlns:a16="http://schemas.microsoft.com/office/drawing/2014/main" id="{02C3BE69-09B6-BF80-1945-57B0BE33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7279" y="4404591"/>
              <a:ext cx="1160792" cy="16297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6A1F775D-94AE-494B-67B8-489E29090AD5}"/>
                </a:ext>
              </a:extLst>
            </p:cNvPr>
            <p:cNvSpPr/>
            <p:nvPr/>
          </p:nvSpPr>
          <p:spPr>
            <a:xfrm rot="1500000">
              <a:off x="4647045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D99EC663-1936-32FE-F588-B6F4508CC574}"/>
                </a:ext>
              </a:extLst>
            </p:cNvPr>
            <p:cNvSpPr/>
            <p:nvPr/>
          </p:nvSpPr>
          <p:spPr>
            <a:xfrm rot="-1260000">
              <a:off x="7435272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8AED32-76C6-05FF-9202-F5C44A8E79AF}"/>
                </a:ext>
              </a:extLst>
            </p:cNvPr>
            <p:cNvSpPr txBox="1"/>
            <p:nvPr/>
          </p:nvSpPr>
          <p:spPr>
            <a:xfrm>
              <a:off x="3284681" y="3965863"/>
              <a:ext cx="57265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ea typeface="Roboto"/>
                  <a:cs typeface="Roboto"/>
                </a:rPr>
                <a:t>wm</a:t>
              </a:r>
              <a:endParaRPr lang="en-US"/>
            </a:p>
            <a:p>
              <a:pPr algn="l"/>
              <a:endParaRPr lang="en-US" sz="1200">
                <a:ea typeface="Roboto"/>
                <a:cs typeface="Roboto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037602-A7CD-940A-BEE7-39FB9D4102C5}"/>
                </a:ext>
              </a:extLst>
            </p:cNvPr>
            <p:cNvSpPr txBox="1"/>
            <p:nvPr/>
          </p:nvSpPr>
          <p:spPr>
            <a:xfrm>
              <a:off x="4545445" y="3968173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chemeClr val="bg1"/>
                  </a:solidFill>
                  <a:ea typeface="Roboto"/>
                  <a:cs typeface="Roboto"/>
                </a:rPr>
                <a:t>ksat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5DE14-A0F1-7B65-AC96-5386181B148D}"/>
                </a:ext>
              </a:extLst>
            </p:cNvPr>
            <p:cNvSpPr txBox="1"/>
            <p:nvPr/>
          </p:nvSpPr>
          <p:spPr>
            <a:xfrm>
              <a:off x="2911763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74C85E-0892-2F9C-7B71-97D4B3048119}"/>
                </a:ext>
              </a:extLst>
            </p:cNvPr>
            <p:cNvSpPr txBox="1"/>
            <p:nvPr/>
          </p:nvSpPr>
          <p:spPr>
            <a:xfrm>
              <a:off x="4291445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rgbClr val="000000"/>
                  </a:solidFill>
                  <a:ea typeface="Roboto"/>
                  <a:cs typeface="Roboto"/>
                </a:rPr>
                <a:t>im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09ACCC-5800-A381-671E-C01A401A4368}"/>
                </a:ext>
              </a:extLst>
            </p:cNvPr>
            <p:cNvSpPr txBox="1"/>
            <p:nvPr/>
          </p:nvSpPr>
          <p:spPr>
            <a:xfrm>
              <a:off x="7293263" y="408940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alpha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E452A3-ECC1-5DA0-A8BF-28CA3A50B677}"/>
                </a:ext>
              </a:extLst>
            </p:cNvPr>
            <p:cNvSpPr txBox="1"/>
            <p:nvPr/>
          </p:nvSpPr>
          <p:spPr>
            <a:xfrm>
              <a:off x="6467763" y="5509490"/>
              <a:ext cx="71119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FFFFFF"/>
                  </a:solidFill>
                  <a:ea typeface="Roboto"/>
                  <a:cs typeface="Roboto"/>
                </a:rPr>
                <a:t>alpha0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86FD2E-2DD5-CAA1-DEED-6C18A19FD84F}"/>
                </a:ext>
              </a:extLst>
            </p:cNvPr>
            <p:cNvSpPr txBox="1"/>
            <p:nvPr/>
          </p:nvSpPr>
          <p:spPr>
            <a:xfrm>
              <a:off x="7801262" y="5544126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beta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36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55" y="-39757"/>
            <a:ext cx="8068524" cy="7553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Gauge stations at </a:t>
            </a:r>
            <a:r>
              <a:rPr lang="en-US" sz="3200" dirty="0">
                <a:latin typeface="+mj-lt"/>
                <a:ea typeface="+mj-ea"/>
                <a:cs typeface="+mj-cs"/>
              </a:rPr>
              <a:t>90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6757878" y="4521675"/>
            <a:ext cx="3455821" cy="1458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currently have 21 stations.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run with 20 </a:t>
            </a:r>
            <a:r>
              <a:rPr lang="en-US" sz="2000" dirty="0" err="1"/>
              <a:t>stastations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CA976089-4B5A-40CF-8FAB-39CE656F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953" y="999761"/>
            <a:ext cx="6725670" cy="3237770"/>
          </a:xfrm>
          <a:prstGeom prst="rect">
            <a:avLst/>
          </a:prstGeom>
        </p:spPr>
      </p:pic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F6F654B3-7CDE-AC17-D3E6-75834426C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6" y="-39757"/>
            <a:ext cx="4883552" cy="632206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C40C757-18F1-1BAA-F68D-65FA20161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86" y="5595112"/>
            <a:ext cx="1564707" cy="4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y outline of a country&#10;&#10;Description automatically generated">
            <a:extLst>
              <a:ext uri="{FF2B5EF4-FFF2-40B4-BE49-F238E27FC236}">
                <a16:creationId xmlns:a16="http://schemas.microsoft.com/office/drawing/2014/main" id="{A3085B42-251E-091C-8005-901B9D23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95" y="587954"/>
            <a:ext cx="4808399" cy="5873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6642F-9551-755F-10BF-DEAB8502DD2A}"/>
              </a:ext>
            </a:extLst>
          </p:cNvPr>
          <p:cNvSpPr txBox="1"/>
          <p:nvPr/>
        </p:nvSpPr>
        <p:spPr>
          <a:xfrm>
            <a:off x="536448" y="353568"/>
            <a:ext cx="55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Impervious surface layer changes</a:t>
            </a:r>
          </a:p>
        </p:txBody>
      </p:sp>
      <p:pic>
        <p:nvPicPr>
          <p:cNvPr id="6" name="Picture 5" descr="A map of a country&#10;&#10;Description automatically generated">
            <a:extLst>
              <a:ext uri="{FF2B5EF4-FFF2-40B4-BE49-F238E27FC236}">
                <a16:creationId xmlns:a16="http://schemas.microsoft.com/office/drawing/2014/main" id="{674EF1E3-2570-813A-806E-CDB10C68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494" y="492071"/>
            <a:ext cx="4808399" cy="58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34935F00-CE68-EEFD-9098-B5A9FC99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491" y="270933"/>
            <a:ext cx="4680509" cy="5909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B5321-2907-FAE4-5960-7E8083E8AAE1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Station=1531600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5B2C9-36C1-EDAC-45EE-CEA9F036F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2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2FA4BD8A-524D-03F2-03B7-434B981B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565" y="133348"/>
            <a:ext cx="4736435" cy="5688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7C8555-8A4A-E456-D79E-0B18CCA20B55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Station=1531550</a:t>
            </a:r>
          </a:p>
        </p:txBody>
      </p:sp>
    </p:spTree>
    <p:extLst>
      <p:ext uri="{BB962C8B-B14F-4D97-AF65-F5344CB8AC3E}">
        <p14:creationId xmlns:p14="http://schemas.microsoft.com/office/powerpoint/2010/main" val="122923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673DB682-2643-5C57-10E5-1F01B39B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860" y="423333"/>
            <a:ext cx="4693140" cy="6011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25702-957C-54E1-1DB6-304DF2B706A0}"/>
              </a:ext>
            </a:extLst>
          </p:cNvPr>
          <p:cNvSpPr txBox="1"/>
          <p:nvPr/>
        </p:nvSpPr>
        <p:spPr>
          <a:xfrm>
            <a:off x="4206240" y="86267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Station=1531050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DDDCF-8D91-7DF2-EB19-DFB7D1E83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8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A5C3669-1566-5B0E-D5A0-7030204D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55600"/>
            <a:ext cx="4381825" cy="589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ADB148-D59A-E9D6-6287-6CBE39C433CD}"/>
              </a:ext>
            </a:extLst>
          </p:cNvPr>
          <p:cNvSpPr txBox="1"/>
          <p:nvPr/>
        </p:nvSpPr>
        <p:spPr>
          <a:xfrm>
            <a:off x="4169664" y="170934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Station=1526300</a:t>
            </a:r>
          </a:p>
        </p:txBody>
      </p:sp>
    </p:spTree>
    <p:extLst>
      <p:ext uri="{BB962C8B-B14F-4D97-AF65-F5344CB8AC3E}">
        <p14:creationId xmlns:p14="http://schemas.microsoft.com/office/powerpoint/2010/main" val="1365274447"/>
      </p:ext>
    </p:extLst>
  </p:cSld>
  <p:clrMapOvr>
    <a:masterClrMapping/>
  </p:clrMapOvr>
</p:sld>
</file>

<file path=ppt/theme/theme1.xml><?xml version="1.0" encoding="utf-8"?>
<a:theme xmlns:a="http://schemas.openxmlformats.org/drawingml/2006/main" name="IOWA-PPT-Template-Widescreen-2022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1773A6C7ECA448A8D146685E89904" ma:contentTypeVersion="4" ma:contentTypeDescription="Create a new document." ma:contentTypeScope="" ma:versionID="7438d164fcdcd96fec441ca2c2b34d2e">
  <xsd:schema xmlns:xsd="http://www.w3.org/2001/XMLSchema" xmlns:xs="http://www.w3.org/2001/XMLSchema" xmlns:p="http://schemas.microsoft.com/office/2006/metadata/properties" xmlns:ns2="3853cb34-a772-4a8e-8b29-c5ad0801bd3c" targetNamespace="http://schemas.microsoft.com/office/2006/metadata/properties" ma:root="true" ma:fieldsID="51b6c89e850702a21ed47beb21b1a175" ns2:_="">
    <xsd:import namespace="3853cb34-a772-4a8e-8b29-c5ad0801bd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3cb34-a772-4a8e-8b29-c5ad0801b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9E6165-40BB-4484-9305-9E98B9900F65}">
  <ds:schemaRefs>
    <ds:schemaRef ds:uri="3853cb34-a772-4a8e-8b29-c5ad0801bd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821304C-DFC2-4121-A3A1-819C4779F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4091A9-1004-4CA2-AC4D-BB381F89AFEC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3853cb34-a772-4a8e-8b29-c5ad0801bd3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IOWA-PPT-Template-Widescreen-2022</Template>
  <TotalTime>1532</TotalTime>
  <Words>204</Words>
  <Application>Microsoft Macintosh PowerPoint</Application>
  <PresentationFormat>Widescreen</PresentationFormat>
  <Paragraphs>42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Roboto</vt:lpstr>
      <vt:lpstr>Roboto Black</vt:lpstr>
      <vt:lpstr>IOWA-PPT-Template-Widescreen-2022</vt:lpstr>
      <vt:lpstr>GHANA CALIBRATION 1km </vt:lpstr>
      <vt:lpstr>PowerPoint Presentation</vt:lpstr>
      <vt:lpstr>Ghana90m Baseline</vt:lpstr>
      <vt:lpstr>Gauge stations at 90m.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AVANCES GENERALES</dc:title>
  <dc:subject/>
  <dc:creator>Robledo Delgado, Vanessa</dc:creator>
  <cp:keywords/>
  <dc:description/>
  <cp:lastModifiedBy>Robledo Delgado, Vanessa</cp:lastModifiedBy>
  <cp:revision>3</cp:revision>
  <dcterms:created xsi:type="dcterms:W3CDTF">2024-02-07T15:41:07Z</dcterms:created>
  <dcterms:modified xsi:type="dcterms:W3CDTF">2024-05-15T20:14:16Z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0x010100A171773A6C7ECA448A8D146685E89904</vt:lpwstr>
  </property>
</Properties>
</file>